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11"/>
  </p:notesMasterIdLst>
  <p:sldIdLst>
    <p:sldId id="279" r:id="rId2"/>
    <p:sldId id="287" r:id="rId3"/>
    <p:sldId id="301" r:id="rId4"/>
    <p:sldId id="263" r:id="rId5"/>
    <p:sldId id="285" r:id="rId6"/>
    <p:sldId id="309" r:id="rId7"/>
    <p:sldId id="310" r:id="rId8"/>
    <p:sldId id="306" r:id="rId9"/>
    <p:sldId id="278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Abel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4FC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2FBB1E-8D0F-47C8-9B34-97338C78E053}">
  <a:tblStyle styleId="{782FBB1E-8D0F-47C8-9B34-97338C78E0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3463F9-D5CF-43F4-B926-AF2557A2109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c89907d37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c89907d37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22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c89907d375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c89907d375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4147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17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40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5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09" name="Google Shape;109;p5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5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5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⊗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⊚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￮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5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9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43" name="Google Shape;143;p9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" name="Google Shape;147;p9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9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oogle Shape;161;p12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62" name="Google Shape;162;p12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2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2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2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2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Purple">
  <p:cSld name="BLANK_1">
    <p:bg>
      <p:bgPr>
        <a:solidFill>
          <a:schemeClr val="accent5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13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69" name="Google Shape;169;p13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13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_1_1_1">
    <p:bg>
      <p:bgPr>
        <a:solidFill>
          <a:srgbClr val="ECE4DB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6"/>
          <p:cNvGrpSpPr/>
          <p:nvPr/>
        </p:nvGrpSpPr>
        <p:grpSpPr>
          <a:xfrm>
            <a:off x="2429" y="0"/>
            <a:ext cx="9144058" cy="5143600"/>
            <a:chOff x="238125" y="2718950"/>
            <a:chExt cx="3166225" cy="1781025"/>
          </a:xfrm>
        </p:grpSpPr>
        <p:sp>
          <p:nvSpPr>
            <p:cNvPr id="190" name="Google Shape;190;p16"/>
            <p:cNvSpPr/>
            <p:nvPr/>
          </p:nvSpPr>
          <p:spPr>
            <a:xfrm>
              <a:off x="3226225" y="4306375"/>
              <a:ext cx="178125" cy="193600"/>
            </a:xfrm>
            <a:custGeom>
              <a:avLst/>
              <a:gdLst/>
              <a:ahLst/>
              <a:cxnLst/>
              <a:rect l="l" t="t" r="r" b="b"/>
              <a:pathLst>
                <a:path w="7125" h="7744" extrusionOk="0">
                  <a:moveTo>
                    <a:pt x="6531" y="1"/>
                  </a:moveTo>
                  <a:lnTo>
                    <a:pt x="6654" y="199"/>
                  </a:lnTo>
                  <a:lnTo>
                    <a:pt x="6728" y="397"/>
                  </a:lnTo>
                  <a:lnTo>
                    <a:pt x="6778" y="619"/>
                  </a:lnTo>
                  <a:lnTo>
                    <a:pt x="6778" y="867"/>
                  </a:lnTo>
                  <a:lnTo>
                    <a:pt x="6753" y="1089"/>
                  </a:lnTo>
                  <a:lnTo>
                    <a:pt x="6679" y="1287"/>
                  </a:lnTo>
                  <a:lnTo>
                    <a:pt x="6555" y="1510"/>
                  </a:lnTo>
                  <a:lnTo>
                    <a:pt x="6407" y="1683"/>
                  </a:lnTo>
                  <a:lnTo>
                    <a:pt x="6258" y="1807"/>
                  </a:lnTo>
                  <a:lnTo>
                    <a:pt x="6110" y="1905"/>
                  </a:lnTo>
                  <a:lnTo>
                    <a:pt x="5937" y="1980"/>
                  </a:lnTo>
                  <a:lnTo>
                    <a:pt x="5764" y="2029"/>
                  </a:lnTo>
                  <a:lnTo>
                    <a:pt x="5591" y="2054"/>
                  </a:lnTo>
                  <a:lnTo>
                    <a:pt x="5417" y="2054"/>
                  </a:lnTo>
                  <a:lnTo>
                    <a:pt x="5244" y="2029"/>
                  </a:lnTo>
                  <a:lnTo>
                    <a:pt x="5071" y="1980"/>
                  </a:lnTo>
                  <a:lnTo>
                    <a:pt x="5170" y="2178"/>
                  </a:lnTo>
                  <a:lnTo>
                    <a:pt x="5244" y="2400"/>
                  </a:lnTo>
                  <a:lnTo>
                    <a:pt x="5269" y="2598"/>
                  </a:lnTo>
                  <a:lnTo>
                    <a:pt x="5269" y="2821"/>
                  </a:lnTo>
                  <a:lnTo>
                    <a:pt x="5220" y="3043"/>
                  </a:lnTo>
                  <a:lnTo>
                    <a:pt x="5145" y="3241"/>
                  </a:lnTo>
                  <a:lnTo>
                    <a:pt x="5046" y="3439"/>
                  </a:lnTo>
                  <a:lnTo>
                    <a:pt x="4898" y="3612"/>
                  </a:lnTo>
                  <a:lnTo>
                    <a:pt x="4750" y="3736"/>
                  </a:lnTo>
                  <a:lnTo>
                    <a:pt x="4576" y="3835"/>
                  </a:lnTo>
                  <a:lnTo>
                    <a:pt x="4403" y="3909"/>
                  </a:lnTo>
                  <a:lnTo>
                    <a:pt x="4230" y="3959"/>
                  </a:lnTo>
                  <a:lnTo>
                    <a:pt x="4032" y="3983"/>
                  </a:lnTo>
                  <a:lnTo>
                    <a:pt x="3859" y="3983"/>
                  </a:lnTo>
                  <a:lnTo>
                    <a:pt x="3661" y="3959"/>
                  </a:lnTo>
                  <a:lnTo>
                    <a:pt x="3488" y="3884"/>
                  </a:lnTo>
                  <a:lnTo>
                    <a:pt x="3562" y="4082"/>
                  </a:lnTo>
                  <a:lnTo>
                    <a:pt x="3636" y="4280"/>
                  </a:lnTo>
                  <a:lnTo>
                    <a:pt x="3636" y="4503"/>
                  </a:lnTo>
                  <a:lnTo>
                    <a:pt x="3636" y="4701"/>
                  </a:lnTo>
                  <a:lnTo>
                    <a:pt x="3587" y="4898"/>
                  </a:lnTo>
                  <a:lnTo>
                    <a:pt x="3513" y="5096"/>
                  </a:lnTo>
                  <a:lnTo>
                    <a:pt x="3414" y="5270"/>
                  </a:lnTo>
                  <a:lnTo>
                    <a:pt x="3265" y="5443"/>
                  </a:lnTo>
                  <a:lnTo>
                    <a:pt x="3117" y="5566"/>
                  </a:lnTo>
                  <a:lnTo>
                    <a:pt x="2944" y="5665"/>
                  </a:lnTo>
                  <a:lnTo>
                    <a:pt x="2746" y="5764"/>
                  </a:lnTo>
                  <a:lnTo>
                    <a:pt x="2573" y="5789"/>
                  </a:lnTo>
                  <a:lnTo>
                    <a:pt x="2375" y="5814"/>
                  </a:lnTo>
                  <a:lnTo>
                    <a:pt x="2177" y="5814"/>
                  </a:lnTo>
                  <a:lnTo>
                    <a:pt x="1979" y="5764"/>
                  </a:lnTo>
                  <a:lnTo>
                    <a:pt x="1806" y="5690"/>
                  </a:lnTo>
                  <a:lnTo>
                    <a:pt x="1855" y="5888"/>
                  </a:lnTo>
                  <a:lnTo>
                    <a:pt x="1905" y="6086"/>
                  </a:lnTo>
                  <a:lnTo>
                    <a:pt x="1905" y="6259"/>
                  </a:lnTo>
                  <a:lnTo>
                    <a:pt x="1905" y="6457"/>
                  </a:lnTo>
                  <a:lnTo>
                    <a:pt x="1855" y="6655"/>
                  </a:lnTo>
                  <a:lnTo>
                    <a:pt x="1781" y="6828"/>
                  </a:lnTo>
                  <a:lnTo>
                    <a:pt x="1658" y="7001"/>
                  </a:lnTo>
                  <a:lnTo>
                    <a:pt x="1534" y="7174"/>
                  </a:lnTo>
                  <a:lnTo>
                    <a:pt x="1361" y="7298"/>
                  </a:lnTo>
                  <a:lnTo>
                    <a:pt x="1188" y="7422"/>
                  </a:lnTo>
                  <a:lnTo>
                    <a:pt x="990" y="7496"/>
                  </a:lnTo>
                  <a:lnTo>
                    <a:pt x="792" y="7545"/>
                  </a:lnTo>
                  <a:lnTo>
                    <a:pt x="594" y="7545"/>
                  </a:lnTo>
                  <a:lnTo>
                    <a:pt x="371" y="7521"/>
                  </a:lnTo>
                  <a:lnTo>
                    <a:pt x="173" y="7471"/>
                  </a:lnTo>
                  <a:lnTo>
                    <a:pt x="0" y="7397"/>
                  </a:lnTo>
                  <a:lnTo>
                    <a:pt x="50" y="7570"/>
                  </a:lnTo>
                  <a:lnTo>
                    <a:pt x="74" y="7743"/>
                  </a:lnTo>
                  <a:lnTo>
                    <a:pt x="767" y="7743"/>
                  </a:lnTo>
                  <a:lnTo>
                    <a:pt x="915" y="7669"/>
                  </a:lnTo>
                  <a:lnTo>
                    <a:pt x="1064" y="7595"/>
                  </a:lnTo>
                  <a:lnTo>
                    <a:pt x="1212" y="7570"/>
                  </a:lnTo>
                  <a:lnTo>
                    <a:pt x="1361" y="7545"/>
                  </a:lnTo>
                  <a:lnTo>
                    <a:pt x="1509" y="7521"/>
                  </a:lnTo>
                  <a:lnTo>
                    <a:pt x="1682" y="7545"/>
                  </a:lnTo>
                  <a:lnTo>
                    <a:pt x="1831" y="7570"/>
                  </a:lnTo>
                  <a:lnTo>
                    <a:pt x="1979" y="7595"/>
                  </a:lnTo>
                  <a:lnTo>
                    <a:pt x="1979" y="7595"/>
                  </a:lnTo>
                  <a:lnTo>
                    <a:pt x="1930" y="7422"/>
                  </a:lnTo>
                  <a:lnTo>
                    <a:pt x="1930" y="7248"/>
                  </a:lnTo>
                  <a:lnTo>
                    <a:pt x="1930" y="7051"/>
                  </a:lnTo>
                  <a:lnTo>
                    <a:pt x="1954" y="6877"/>
                  </a:lnTo>
                  <a:lnTo>
                    <a:pt x="2029" y="6704"/>
                  </a:lnTo>
                  <a:lnTo>
                    <a:pt x="2103" y="6531"/>
                  </a:lnTo>
                  <a:lnTo>
                    <a:pt x="2202" y="6383"/>
                  </a:lnTo>
                  <a:lnTo>
                    <a:pt x="2325" y="6234"/>
                  </a:lnTo>
                  <a:lnTo>
                    <a:pt x="2474" y="6111"/>
                  </a:lnTo>
                  <a:lnTo>
                    <a:pt x="2647" y="6012"/>
                  </a:lnTo>
                  <a:lnTo>
                    <a:pt x="2795" y="5913"/>
                  </a:lnTo>
                  <a:lnTo>
                    <a:pt x="2969" y="5863"/>
                  </a:lnTo>
                  <a:lnTo>
                    <a:pt x="3166" y="5838"/>
                  </a:lnTo>
                  <a:lnTo>
                    <a:pt x="3513" y="5838"/>
                  </a:lnTo>
                  <a:lnTo>
                    <a:pt x="3711" y="5888"/>
                  </a:lnTo>
                  <a:lnTo>
                    <a:pt x="3711" y="5888"/>
                  </a:lnTo>
                  <a:lnTo>
                    <a:pt x="3636" y="5690"/>
                  </a:lnTo>
                  <a:lnTo>
                    <a:pt x="3636" y="5517"/>
                  </a:lnTo>
                  <a:lnTo>
                    <a:pt x="3636" y="5319"/>
                  </a:lnTo>
                  <a:lnTo>
                    <a:pt x="3661" y="5121"/>
                  </a:lnTo>
                  <a:lnTo>
                    <a:pt x="3711" y="4948"/>
                  </a:lnTo>
                  <a:lnTo>
                    <a:pt x="3785" y="4775"/>
                  </a:lnTo>
                  <a:lnTo>
                    <a:pt x="3884" y="4602"/>
                  </a:lnTo>
                  <a:lnTo>
                    <a:pt x="4032" y="4453"/>
                  </a:lnTo>
                  <a:lnTo>
                    <a:pt x="4156" y="4330"/>
                  </a:lnTo>
                  <a:lnTo>
                    <a:pt x="4304" y="4231"/>
                  </a:lnTo>
                  <a:lnTo>
                    <a:pt x="4477" y="4156"/>
                  </a:lnTo>
                  <a:lnTo>
                    <a:pt x="4626" y="4082"/>
                  </a:lnTo>
                  <a:lnTo>
                    <a:pt x="4799" y="4057"/>
                  </a:lnTo>
                  <a:lnTo>
                    <a:pt x="4972" y="4033"/>
                  </a:lnTo>
                  <a:lnTo>
                    <a:pt x="5145" y="4057"/>
                  </a:lnTo>
                  <a:lnTo>
                    <a:pt x="5318" y="4082"/>
                  </a:lnTo>
                  <a:lnTo>
                    <a:pt x="5269" y="3884"/>
                  </a:lnTo>
                  <a:lnTo>
                    <a:pt x="5220" y="3686"/>
                  </a:lnTo>
                  <a:lnTo>
                    <a:pt x="5220" y="3489"/>
                  </a:lnTo>
                  <a:lnTo>
                    <a:pt x="5244" y="3291"/>
                  </a:lnTo>
                  <a:lnTo>
                    <a:pt x="5294" y="3093"/>
                  </a:lnTo>
                  <a:lnTo>
                    <a:pt x="5368" y="2920"/>
                  </a:lnTo>
                  <a:lnTo>
                    <a:pt x="5492" y="2746"/>
                  </a:lnTo>
                  <a:lnTo>
                    <a:pt x="5615" y="2573"/>
                  </a:lnTo>
                  <a:lnTo>
                    <a:pt x="5739" y="2450"/>
                  </a:lnTo>
                  <a:lnTo>
                    <a:pt x="5887" y="2351"/>
                  </a:lnTo>
                  <a:lnTo>
                    <a:pt x="6036" y="2276"/>
                  </a:lnTo>
                  <a:lnTo>
                    <a:pt x="6209" y="2227"/>
                  </a:lnTo>
                  <a:lnTo>
                    <a:pt x="6357" y="2202"/>
                  </a:lnTo>
                  <a:lnTo>
                    <a:pt x="6531" y="2178"/>
                  </a:lnTo>
                  <a:lnTo>
                    <a:pt x="6679" y="2178"/>
                  </a:lnTo>
                  <a:lnTo>
                    <a:pt x="6852" y="2202"/>
                  </a:lnTo>
                  <a:lnTo>
                    <a:pt x="6778" y="2004"/>
                  </a:lnTo>
                  <a:lnTo>
                    <a:pt x="6728" y="1782"/>
                  </a:lnTo>
                  <a:lnTo>
                    <a:pt x="6704" y="1584"/>
                  </a:lnTo>
                  <a:lnTo>
                    <a:pt x="6728" y="1361"/>
                  </a:lnTo>
                  <a:lnTo>
                    <a:pt x="6778" y="1163"/>
                  </a:lnTo>
                  <a:lnTo>
                    <a:pt x="6852" y="965"/>
                  </a:lnTo>
                  <a:lnTo>
                    <a:pt x="6951" y="792"/>
                  </a:lnTo>
                  <a:lnTo>
                    <a:pt x="7099" y="619"/>
                  </a:lnTo>
                  <a:lnTo>
                    <a:pt x="7124" y="594"/>
                  </a:lnTo>
                  <a:lnTo>
                    <a:pt x="7124" y="26"/>
                  </a:lnTo>
                  <a:lnTo>
                    <a:pt x="6976" y="50"/>
                  </a:lnTo>
                  <a:lnTo>
                    <a:pt x="6827" y="50"/>
                  </a:lnTo>
                  <a:lnTo>
                    <a:pt x="6679" y="26"/>
                  </a:lnTo>
                  <a:lnTo>
                    <a:pt x="6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6"/>
            <p:cNvSpPr/>
            <p:nvPr/>
          </p:nvSpPr>
          <p:spPr>
            <a:xfrm>
              <a:off x="3383300" y="4427600"/>
              <a:ext cx="19175" cy="26600"/>
            </a:xfrm>
            <a:custGeom>
              <a:avLst/>
              <a:gdLst/>
              <a:ahLst/>
              <a:cxnLst/>
              <a:rect l="l" t="t" r="r" b="b"/>
              <a:pathLst>
                <a:path w="767" h="1064" extrusionOk="0">
                  <a:moveTo>
                    <a:pt x="767" y="0"/>
                  </a:moveTo>
                  <a:lnTo>
                    <a:pt x="594" y="49"/>
                  </a:lnTo>
                  <a:lnTo>
                    <a:pt x="396" y="74"/>
                  </a:lnTo>
                  <a:lnTo>
                    <a:pt x="198" y="74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74" y="297"/>
                  </a:lnTo>
                  <a:lnTo>
                    <a:pt x="99" y="544"/>
                  </a:lnTo>
                  <a:lnTo>
                    <a:pt x="99" y="816"/>
                  </a:lnTo>
                  <a:lnTo>
                    <a:pt x="25" y="1064"/>
                  </a:lnTo>
                  <a:lnTo>
                    <a:pt x="198" y="1014"/>
                  </a:lnTo>
                  <a:lnTo>
                    <a:pt x="371" y="965"/>
                  </a:lnTo>
                  <a:lnTo>
                    <a:pt x="718" y="965"/>
                  </a:lnTo>
                  <a:lnTo>
                    <a:pt x="668" y="717"/>
                  </a:lnTo>
                  <a:lnTo>
                    <a:pt x="668" y="470"/>
                  </a:lnTo>
                  <a:lnTo>
                    <a:pt x="693" y="247"/>
                  </a:lnTo>
                  <a:lnTo>
                    <a:pt x="7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6"/>
            <p:cNvSpPr/>
            <p:nvPr/>
          </p:nvSpPr>
          <p:spPr>
            <a:xfrm>
              <a:off x="3341850" y="4474575"/>
              <a:ext cx="20450" cy="23525"/>
            </a:xfrm>
            <a:custGeom>
              <a:avLst/>
              <a:gdLst/>
              <a:ahLst/>
              <a:cxnLst/>
              <a:rect l="l" t="t" r="r" b="b"/>
              <a:pathLst>
                <a:path w="818" h="941" extrusionOk="0">
                  <a:moveTo>
                    <a:pt x="817" y="1"/>
                  </a:moveTo>
                  <a:lnTo>
                    <a:pt x="619" y="50"/>
                  </a:lnTo>
                  <a:lnTo>
                    <a:pt x="421" y="75"/>
                  </a:lnTo>
                  <a:lnTo>
                    <a:pt x="199" y="75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50" y="248"/>
                  </a:lnTo>
                  <a:lnTo>
                    <a:pt x="75" y="496"/>
                  </a:lnTo>
                  <a:lnTo>
                    <a:pt x="50" y="718"/>
                  </a:lnTo>
                  <a:lnTo>
                    <a:pt x="1" y="941"/>
                  </a:lnTo>
                  <a:lnTo>
                    <a:pt x="174" y="891"/>
                  </a:lnTo>
                  <a:lnTo>
                    <a:pt x="372" y="842"/>
                  </a:lnTo>
                  <a:lnTo>
                    <a:pt x="570" y="842"/>
                  </a:lnTo>
                  <a:lnTo>
                    <a:pt x="768" y="867"/>
                  </a:lnTo>
                  <a:lnTo>
                    <a:pt x="718" y="644"/>
                  </a:lnTo>
                  <a:lnTo>
                    <a:pt x="718" y="421"/>
                  </a:lnTo>
                  <a:lnTo>
                    <a:pt x="768" y="224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6"/>
            <p:cNvSpPr/>
            <p:nvPr/>
          </p:nvSpPr>
          <p:spPr>
            <a:xfrm>
              <a:off x="238125" y="2718950"/>
              <a:ext cx="3166225" cy="1781025"/>
            </a:xfrm>
            <a:custGeom>
              <a:avLst/>
              <a:gdLst/>
              <a:ahLst/>
              <a:cxnLst/>
              <a:rect l="l" t="t" r="r" b="b"/>
              <a:pathLst>
                <a:path w="126649" h="71241" extrusionOk="0">
                  <a:moveTo>
                    <a:pt x="126327" y="8485"/>
                  </a:moveTo>
                  <a:lnTo>
                    <a:pt x="126376" y="8510"/>
                  </a:lnTo>
                  <a:lnTo>
                    <a:pt x="126426" y="8535"/>
                  </a:lnTo>
                  <a:lnTo>
                    <a:pt x="126450" y="8559"/>
                  </a:lnTo>
                  <a:lnTo>
                    <a:pt x="126450" y="8609"/>
                  </a:lnTo>
                  <a:lnTo>
                    <a:pt x="126450" y="8658"/>
                  </a:lnTo>
                  <a:lnTo>
                    <a:pt x="126426" y="8708"/>
                  </a:lnTo>
                  <a:lnTo>
                    <a:pt x="126376" y="8732"/>
                  </a:lnTo>
                  <a:lnTo>
                    <a:pt x="126302" y="8732"/>
                  </a:lnTo>
                  <a:lnTo>
                    <a:pt x="126252" y="8708"/>
                  </a:lnTo>
                  <a:lnTo>
                    <a:pt x="126228" y="8658"/>
                  </a:lnTo>
                  <a:lnTo>
                    <a:pt x="126228" y="8609"/>
                  </a:lnTo>
                  <a:lnTo>
                    <a:pt x="126228" y="8559"/>
                  </a:lnTo>
                  <a:lnTo>
                    <a:pt x="126252" y="8535"/>
                  </a:lnTo>
                  <a:lnTo>
                    <a:pt x="126302" y="8510"/>
                  </a:lnTo>
                  <a:lnTo>
                    <a:pt x="126327" y="8485"/>
                  </a:lnTo>
                  <a:close/>
                  <a:moveTo>
                    <a:pt x="124570" y="10340"/>
                  </a:moveTo>
                  <a:lnTo>
                    <a:pt x="124620" y="10390"/>
                  </a:lnTo>
                  <a:lnTo>
                    <a:pt x="124645" y="10414"/>
                  </a:lnTo>
                  <a:lnTo>
                    <a:pt x="124645" y="10464"/>
                  </a:lnTo>
                  <a:lnTo>
                    <a:pt x="124645" y="10513"/>
                  </a:lnTo>
                  <a:lnTo>
                    <a:pt x="124620" y="10563"/>
                  </a:lnTo>
                  <a:lnTo>
                    <a:pt x="124570" y="10588"/>
                  </a:lnTo>
                  <a:lnTo>
                    <a:pt x="124471" y="10588"/>
                  </a:lnTo>
                  <a:lnTo>
                    <a:pt x="124447" y="10563"/>
                  </a:lnTo>
                  <a:lnTo>
                    <a:pt x="124422" y="10513"/>
                  </a:lnTo>
                  <a:lnTo>
                    <a:pt x="124397" y="10464"/>
                  </a:lnTo>
                  <a:lnTo>
                    <a:pt x="124422" y="10414"/>
                  </a:lnTo>
                  <a:lnTo>
                    <a:pt x="124447" y="10390"/>
                  </a:lnTo>
                  <a:lnTo>
                    <a:pt x="124471" y="10340"/>
                  </a:lnTo>
                  <a:close/>
                  <a:moveTo>
                    <a:pt x="122740" y="12171"/>
                  </a:moveTo>
                  <a:lnTo>
                    <a:pt x="122789" y="12195"/>
                  </a:lnTo>
                  <a:lnTo>
                    <a:pt x="122814" y="12245"/>
                  </a:lnTo>
                  <a:lnTo>
                    <a:pt x="122814" y="12294"/>
                  </a:lnTo>
                  <a:lnTo>
                    <a:pt x="122814" y="12319"/>
                  </a:lnTo>
                  <a:lnTo>
                    <a:pt x="122789" y="12369"/>
                  </a:lnTo>
                  <a:lnTo>
                    <a:pt x="122740" y="12393"/>
                  </a:lnTo>
                  <a:lnTo>
                    <a:pt x="122641" y="12393"/>
                  </a:lnTo>
                  <a:lnTo>
                    <a:pt x="122616" y="12369"/>
                  </a:lnTo>
                  <a:lnTo>
                    <a:pt x="122592" y="12319"/>
                  </a:lnTo>
                  <a:lnTo>
                    <a:pt x="122567" y="12294"/>
                  </a:lnTo>
                  <a:lnTo>
                    <a:pt x="122592" y="12245"/>
                  </a:lnTo>
                  <a:lnTo>
                    <a:pt x="122616" y="12195"/>
                  </a:lnTo>
                  <a:lnTo>
                    <a:pt x="122641" y="12171"/>
                  </a:lnTo>
                  <a:close/>
                  <a:moveTo>
                    <a:pt x="126129" y="12097"/>
                  </a:moveTo>
                  <a:lnTo>
                    <a:pt x="126203" y="12121"/>
                  </a:lnTo>
                  <a:lnTo>
                    <a:pt x="126277" y="12171"/>
                  </a:lnTo>
                  <a:lnTo>
                    <a:pt x="126327" y="12245"/>
                  </a:lnTo>
                  <a:lnTo>
                    <a:pt x="126351" y="12344"/>
                  </a:lnTo>
                  <a:lnTo>
                    <a:pt x="126327" y="12443"/>
                  </a:lnTo>
                  <a:lnTo>
                    <a:pt x="126277" y="12517"/>
                  </a:lnTo>
                  <a:lnTo>
                    <a:pt x="126203" y="12567"/>
                  </a:lnTo>
                  <a:lnTo>
                    <a:pt x="126129" y="12591"/>
                  </a:lnTo>
                  <a:lnTo>
                    <a:pt x="126030" y="12567"/>
                  </a:lnTo>
                  <a:lnTo>
                    <a:pt x="125956" y="12517"/>
                  </a:lnTo>
                  <a:lnTo>
                    <a:pt x="125906" y="12443"/>
                  </a:lnTo>
                  <a:lnTo>
                    <a:pt x="125881" y="12344"/>
                  </a:lnTo>
                  <a:lnTo>
                    <a:pt x="125906" y="12245"/>
                  </a:lnTo>
                  <a:lnTo>
                    <a:pt x="125956" y="12171"/>
                  </a:lnTo>
                  <a:lnTo>
                    <a:pt x="126030" y="12121"/>
                  </a:lnTo>
                  <a:lnTo>
                    <a:pt x="126129" y="12097"/>
                  </a:lnTo>
                  <a:close/>
                  <a:moveTo>
                    <a:pt x="120909" y="13976"/>
                  </a:moveTo>
                  <a:lnTo>
                    <a:pt x="120934" y="14001"/>
                  </a:lnTo>
                  <a:lnTo>
                    <a:pt x="120959" y="14051"/>
                  </a:lnTo>
                  <a:lnTo>
                    <a:pt x="120984" y="14100"/>
                  </a:lnTo>
                  <a:lnTo>
                    <a:pt x="120959" y="14150"/>
                  </a:lnTo>
                  <a:lnTo>
                    <a:pt x="120934" y="14174"/>
                  </a:lnTo>
                  <a:lnTo>
                    <a:pt x="120909" y="14199"/>
                  </a:lnTo>
                  <a:lnTo>
                    <a:pt x="120860" y="14224"/>
                  </a:lnTo>
                  <a:lnTo>
                    <a:pt x="120811" y="14199"/>
                  </a:lnTo>
                  <a:lnTo>
                    <a:pt x="120761" y="14174"/>
                  </a:lnTo>
                  <a:lnTo>
                    <a:pt x="120736" y="14150"/>
                  </a:lnTo>
                  <a:lnTo>
                    <a:pt x="120736" y="14100"/>
                  </a:lnTo>
                  <a:lnTo>
                    <a:pt x="120736" y="14051"/>
                  </a:lnTo>
                  <a:lnTo>
                    <a:pt x="120761" y="14001"/>
                  </a:lnTo>
                  <a:lnTo>
                    <a:pt x="120811" y="13976"/>
                  </a:lnTo>
                  <a:close/>
                  <a:moveTo>
                    <a:pt x="124274" y="13927"/>
                  </a:moveTo>
                  <a:lnTo>
                    <a:pt x="124348" y="13952"/>
                  </a:lnTo>
                  <a:lnTo>
                    <a:pt x="124422" y="14001"/>
                  </a:lnTo>
                  <a:lnTo>
                    <a:pt x="124471" y="14075"/>
                  </a:lnTo>
                  <a:lnTo>
                    <a:pt x="124496" y="14150"/>
                  </a:lnTo>
                  <a:lnTo>
                    <a:pt x="124471" y="14249"/>
                  </a:lnTo>
                  <a:lnTo>
                    <a:pt x="124422" y="14323"/>
                  </a:lnTo>
                  <a:lnTo>
                    <a:pt x="124348" y="14372"/>
                  </a:lnTo>
                  <a:lnTo>
                    <a:pt x="124274" y="14397"/>
                  </a:lnTo>
                  <a:lnTo>
                    <a:pt x="124175" y="14372"/>
                  </a:lnTo>
                  <a:lnTo>
                    <a:pt x="124100" y="14323"/>
                  </a:lnTo>
                  <a:lnTo>
                    <a:pt x="124051" y="14249"/>
                  </a:lnTo>
                  <a:lnTo>
                    <a:pt x="124026" y="14150"/>
                  </a:lnTo>
                  <a:lnTo>
                    <a:pt x="124051" y="14075"/>
                  </a:lnTo>
                  <a:lnTo>
                    <a:pt x="124100" y="14001"/>
                  </a:lnTo>
                  <a:lnTo>
                    <a:pt x="124175" y="13952"/>
                  </a:lnTo>
                  <a:lnTo>
                    <a:pt x="124274" y="13927"/>
                  </a:lnTo>
                  <a:close/>
                  <a:moveTo>
                    <a:pt x="119104" y="15832"/>
                  </a:moveTo>
                  <a:lnTo>
                    <a:pt x="119128" y="15856"/>
                  </a:lnTo>
                  <a:lnTo>
                    <a:pt x="119153" y="15906"/>
                  </a:lnTo>
                  <a:lnTo>
                    <a:pt x="119178" y="15955"/>
                  </a:lnTo>
                  <a:lnTo>
                    <a:pt x="119153" y="16005"/>
                  </a:lnTo>
                  <a:lnTo>
                    <a:pt x="119128" y="16030"/>
                  </a:lnTo>
                  <a:lnTo>
                    <a:pt x="119104" y="16054"/>
                  </a:lnTo>
                  <a:lnTo>
                    <a:pt x="119054" y="16079"/>
                  </a:lnTo>
                  <a:lnTo>
                    <a:pt x="119005" y="16054"/>
                  </a:lnTo>
                  <a:lnTo>
                    <a:pt x="118955" y="16030"/>
                  </a:lnTo>
                  <a:lnTo>
                    <a:pt x="118931" y="16005"/>
                  </a:lnTo>
                  <a:lnTo>
                    <a:pt x="118931" y="15955"/>
                  </a:lnTo>
                  <a:lnTo>
                    <a:pt x="118931" y="15906"/>
                  </a:lnTo>
                  <a:lnTo>
                    <a:pt x="118955" y="15856"/>
                  </a:lnTo>
                  <a:lnTo>
                    <a:pt x="119005" y="15832"/>
                  </a:lnTo>
                  <a:close/>
                  <a:moveTo>
                    <a:pt x="122394" y="15733"/>
                  </a:moveTo>
                  <a:lnTo>
                    <a:pt x="122493" y="15757"/>
                  </a:lnTo>
                  <a:lnTo>
                    <a:pt x="122567" y="15807"/>
                  </a:lnTo>
                  <a:lnTo>
                    <a:pt x="122616" y="15881"/>
                  </a:lnTo>
                  <a:lnTo>
                    <a:pt x="122641" y="15980"/>
                  </a:lnTo>
                  <a:lnTo>
                    <a:pt x="122616" y="16054"/>
                  </a:lnTo>
                  <a:lnTo>
                    <a:pt x="122567" y="16128"/>
                  </a:lnTo>
                  <a:lnTo>
                    <a:pt x="122493" y="16178"/>
                  </a:lnTo>
                  <a:lnTo>
                    <a:pt x="122394" y="16203"/>
                  </a:lnTo>
                  <a:lnTo>
                    <a:pt x="122319" y="16178"/>
                  </a:lnTo>
                  <a:lnTo>
                    <a:pt x="122245" y="16128"/>
                  </a:lnTo>
                  <a:lnTo>
                    <a:pt x="122196" y="16054"/>
                  </a:lnTo>
                  <a:lnTo>
                    <a:pt x="122171" y="15980"/>
                  </a:lnTo>
                  <a:lnTo>
                    <a:pt x="122196" y="15881"/>
                  </a:lnTo>
                  <a:lnTo>
                    <a:pt x="122245" y="15807"/>
                  </a:lnTo>
                  <a:lnTo>
                    <a:pt x="122319" y="15757"/>
                  </a:lnTo>
                  <a:lnTo>
                    <a:pt x="122394" y="15733"/>
                  </a:lnTo>
                  <a:close/>
                  <a:moveTo>
                    <a:pt x="125857" y="15807"/>
                  </a:moveTo>
                  <a:lnTo>
                    <a:pt x="125956" y="15881"/>
                  </a:lnTo>
                  <a:lnTo>
                    <a:pt x="126030" y="16005"/>
                  </a:lnTo>
                  <a:lnTo>
                    <a:pt x="126055" y="16128"/>
                  </a:lnTo>
                  <a:lnTo>
                    <a:pt x="126030" y="16252"/>
                  </a:lnTo>
                  <a:lnTo>
                    <a:pt x="125956" y="16351"/>
                  </a:lnTo>
                  <a:lnTo>
                    <a:pt x="125857" y="16425"/>
                  </a:lnTo>
                  <a:lnTo>
                    <a:pt x="125733" y="16450"/>
                  </a:lnTo>
                  <a:lnTo>
                    <a:pt x="125609" y="16425"/>
                  </a:lnTo>
                  <a:lnTo>
                    <a:pt x="125486" y="16351"/>
                  </a:lnTo>
                  <a:lnTo>
                    <a:pt x="125411" y="16252"/>
                  </a:lnTo>
                  <a:lnTo>
                    <a:pt x="125387" y="16128"/>
                  </a:lnTo>
                  <a:lnTo>
                    <a:pt x="125411" y="16005"/>
                  </a:lnTo>
                  <a:lnTo>
                    <a:pt x="125486" y="15881"/>
                  </a:lnTo>
                  <a:lnTo>
                    <a:pt x="125609" y="15807"/>
                  </a:lnTo>
                  <a:close/>
                  <a:moveTo>
                    <a:pt x="117249" y="17662"/>
                  </a:moveTo>
                  <a:lnTo>
                    <a:pt x="117298" y="17687"/>
                  </a:lnTo>
                  <a:lnTo>
                    <a:pt x="117323" y="17736"/>
                  </a:lnTo>
                  <a:lnTo>
                    <a:pt x="117323" y="17786"/>
                  </a:lnTo>
                  <a:lnTo>
                    <a:pt x="117323" y="17811"/>
                  </a:lnTo>
                  <a:lnTo>
                    <a:pt x="117298" y="17860"/>
                  </a:lnTo>
                  <a:lnTo>
                    <a:pt x="117249" y="17885"/>
                  </a:lnTo>
                  <a:lnTo>
                    <a:pt x="117174" y="17885"/>
                  </a:lnTo>
                  <a:lnTo>
                    <a:pt x="117125" y="17860"/>
                  </a:lnTo>
                  <a:lnTo>
                    <a:pt x="117100" y="17811"/>
                  </a:lnTo>
                  <a:lnTo>
                    <a:pt x="117100" y="17786"/>
                  </a:lnTo>
                  <a:lnTo>
                    <a:pt x="117100" y="17736"/>
                  </a:lnTo>
                  <a:lnTo>
                    <a:pt x="117125" y="17687"/>
                  </a:lnTo>
                  <a:lnTo>
                    <a:pt x="117174" y="17662"/>
                  </a:lnTo>
                  <a:close/>
                  <a:moveTo>
                    <a:pt x="120613" y="17637"/>
                  </a:moveTo>
                  <a:lnTo>
                    <a:pt x="120687" y="17662"/>
                  </a:lnTo>
                  <a:lnTo>
                    <a:pt x="120761" y="17712"/>
                  </a:lnTo>
                  <a:lnTo>
                    <a:pt x="120811" y="17786"/>
                  </a:lnTo>
                  <a:lnTo>
                    <a:pt x="120835" y="17860"/>
                  </a:lnTo>
                  <a:lnTo>
                    <a:pt x="120811" y="17959"/>
                  </a:lnTo>
                  <a:lnTo>
                    <a:pt x="120761" y="18033"/>
                  </a:lnTo>
                  <a:lnTo>
                    <a:pt x="120687" y="18083"/>
                  </a:lnTo>
                  <a:lnTo>
                    <a:pt x="120514" y="18083"/>
                  </a:lnTo>
                  <a:lnTo>
                    <a:pt x="120439" y="18033"/>
                  </a:lnTo>
                  <a:lnTo>
                    <a:pt x="120390" y="17959"/>
                  </a:lnTo>
                  <a:lnTo>
                    <a:pt x="120390" y="17860"/>
                  </a:lnTo>
                  <a:lnTo>
                    <a:pt x="120390" y="17786"/>
                  </a:lnTo>
                  <a:lnTo>
                    <a:pt x="120439" y="17712"/>
                  </a:lnTo>
                  <a:lnTo>
                    <a:pt x="120514" y="17662"/>
                  </a:lnTo>
                  <a:lnTo>
                    <a:pt x="120613" y="17637"/>
                  </a:lnTo>
                  <a:close/>
                  <a:moveTo>
                    <a:pt x="123828" y="17613"/>
                  </a:moveTo>
                  <a:lnTo>
                    <a:pt x="123952" y="17637"/>
                  </a:lnTo>
                  <a:lnTo>
                    <a:pt x="124076" y="17712"/>
                  </a:lnTo>
                  <a:lnTo>
                    <a:pt x="124150" y="17811"/>
                  </a:lnTo>
                  <a:lnTo>
                    <a:pt x="124175" y="17934"/>
                  </a:lnTo>
                  <a:lnTo>
                    <a:pt x="124150" y="18058"/>
                  </a:lnTo>
                  <a:lnTo>
                    <a:pt x="124076" y="18157"/>
                  </a:lnTo>
                  <a:lnTo>
                    <a:pt x="123952" y="18231"/>
                  </a:lnTo>
                  <a:lnTo>
                    <a:pt x="123828" y="18256"/>
                  </a:lnTo>
                  <a:lnTo>
                    <a:pt x="123705" y="18231"/>
                  </a:lnTo>
                  <a:lnTo>
                    <a:pt x="123606" y="18157"/>
                  </a:lnTo>
                  <a:lnTo>
                    <a:pt x="123531" y="18058"/>
                  </a:lnTo>
                  <a:lnTo>
                    <a:pt x="123507" y="17934"/>
                  </a:lnTo>
                  <a:lnTo>
                    <a:pt x="123531" y="17811"/>
                  </a:lnTo>
                  <a:lnTo>
                    <a:pt x="123606" y="17712"/>
                  </a:lnTo>
                  <a:lnTo>
                    <a:pt x="123705" y="17637"/>
                  </a:lnTo>
                  <a:lnTo>
                    <a:pt x="123828" y="17613"/>
                  </a:lnTo>
                  <a:close/>
                  <a:moveTo>
                    <a:pt x="115418" y="19468"/>
                  </a:moveTo>
                  <a:lnTo>
                    <a:pt x="115443" y="19493"/>
                  </a:lnTo>
                  <a:lnTo>
                    <a:pt x="115468" y="19542"/>
                  </a:lnTo>
                  <a:lnTo>
                    <a:pt x="115492" y="19592"/>
                  </a:lnTo>
                  <a:lnTo>
                    <a:pt x="115468" y="19641"/>
                  </a:lnTo>
                  <a:lnTo>
                    <a:pt x="115443" y="19666"/>
                  </a:lnTo>
                  <a:lnTo>
                    <a:pt x="115418" y="19690"/>
                  </a:lnTo>
                  <a:lnTo>
                    <a:pt x="115369" y="19715"/>
                  </a:lnTo>
                  <a:lnTo>
                    <a:pt x="115319" y="19690"/>
                  </a:lnTo>
                  <a:lnTo>
                    <a:pt x="115294" y="19666"/>
                  </a:lnTo>
                  <a:lnTo>
                    <a:pt x="115245" y="19641"/>
                  </a:lnTo>
                  <a:lnTo>
                    <a:pt x="115245" y="19592"/>
                  </a:lnTo>
                  <a:lnTo>
                    <a:pt x="115245" y="19542"/>
                  </a:lnTo>
                  <a:lnTo>
                    <a:pt x="115294" y="19493"/>
                  </a:lnTo>
                  <a:lnTo>
                    <a:pt x="115319" y="19468"/>
                  </a:lnTo>
                  <a:close/>
                  <a:moveTo>
                    <a:pt x="118832" y="19468"/>
                  </a:moveTo>
                  <a:lnTo>
                    <a:pt x="118906" y="19517"/>
                  </a:lnTo>
                  <a:lnTo>
                    <a:pt x="118955" y="19592"/>
                  </a:lnTo>
                  <a:lnTo>
                    <a:pt x="118980" y="19690"/>
                  </a:lnTo>
                  <a:lnTo>
                    <a:pt x="118955" y="19765"/>
                  </a:lnTo>
                  <a:lnTo>
                    <a:pt x="118906" y="19839"/>
                  </a:lnTo>
                  <a:lnTo>
                    <a:pt x="118832" y="19888"/>
                  </a:lnTo>
                  <a:lnTo>
                    <a:pt x="118757" y="19913"/>
                  </a:lnTo>
                  <a:lnTo>
                    <a:pt x="118658" y="19888"/>
                  </a:lnTo>
                  <a:lnTo>
                    <a:pt x="118584" y="19839"/>
                  </a:lnTo>
                  <a:lnTo>
                    <a:pt x="118535" y="19765"/>
                  </a:lnTo>
                  <a:lnTo>
                    <a:pt x="118510" y="19690"/>
                  </a:lnTo>
                  <a:lnTo>
                    <a:pt x="118535" y="19592"/>
                  </a:lnTo>
                  <a:lnTo>
                    <a:pt x="118584" y="19517"/>
                  </a:lnTo>
                  <a:lnTo>
                    <a:pt x="118658" y="19468"/>
                  </a:lnTo>
                  <a:close/>
                  <a:moveTo>
                    <a:pt x="122047" y="19542"/>
                  </a:moveTo>
                  <a:lnTo>
                    <a:pt x="122146" y="19567"/>
                  </a:lnTo>
                  <a:lnTo>
                    <a:pt x="122270" y="19641"/>
                  </a:lnTo>
                  <a:lnTo>
                    <a:pt x="122344" y="19765"/>
                  </a:lnTo>
                  <a:lnTo>
                    <a:pt x="122369" y="19888"/>
                  </a:lnTo>
                  <a:lnTo>
                    <a:pt x="122344" y="20012"/>
                  </a:lnTo>
                  <a:lnTo>
                    <a:pt x="122270" y="20111"/>
                  </a:lnTo>
                  <a:lnTo>
                    <a:pt x="122146" y="20185"/>
                  </a:lnTo>
                  <a:lnTo>
                    <a:pt x="122047" y="20210"/>
                  </a:lnTo>
                  <a:lnTo>
                    <a:pt x="121924" y="20185"/>
                  </a:lnTo>
                  <a:lnTo>
                    <a:pt x="121800" y="20111"/>
                  </a:lnTo>
                  <a:lnTo>
                    <a:pt x="121726" y="20012"/>
                  </a:lnTo>
                  <a:lnTo>
                    <a:pt x="121701" y="19888"/>
                  </a:lnTo>
                  <a:lnTo>
                    <a:pt x="121726" y="19765"/>
                  </a:lnTo>
                  <a:lnTo>
                    <a:pt x="121800" y="19641"/>
                  </a:lnTo>
                  <a:lnTo>
                    <a:pt x="121924" y="19567"/>
                  </a:lnTo>
                  <a:lnTo>
                    <a:pt x="122047" y="19542"/>
                  </a:lnTo>
                  <a:close/>
                  <a:moveTo>
                    <a:pt x="125214" y="19567"/>
                  </a:moveTo>
                  <a:lnTo>
                    <a:pt x="125312" y="19592"/>
                  </a:lnTo>
                  <a:lnTo>
                    <a:pt x="125387" y="19641"/>
                  </a:lnTo>
                  <a:lnTo>
                    <a:pt x="125436" y="19690"/>
                  </a:lnTo>
                  <a:lnTo>
                    <a:pt x="125486" y="19765"/>
                  </a:lnTo>
                  <a:lnTo>
                    <a:pt x="125535" y="19839"/>
                  </a:lnTo>
                  <a:lnTo>
                    <a:pt x="125560" y="19913"/>
                  </a:lnTo>
                  <a:lnTo>
                    <a:pt x="125560" y="19987"/>
                  </a:lnTo>
                  <a:lnTo>
                    <a:pt x="125560" y="20061"/>
                  </a:lnTo>
                  <a:lnTo>
                    <a:pt x="125535" y="20136"/>
                  </a:lnTo>
                  <a:lnTo>
                    <a:pt x="125486" y="20210"/>
                  </a:lnTo>
                  <a:lnTo>
                    <a:pt x="125436" y="20284"/>
                  </a:lnTo>
                  <a:lnTo>
                    <a:pt x="125387" y="20334"/>
                  </a:lnTo>
                  <a:lnTo>
                    <a:pt x="125312" y="20383"/>
                  </a:lnTo>
                  <a:lnTo>
                    <a:pt x="125214" y="20408"/>
                  </a:lnTo>
                  <a:lnTo>
                    <a:pt x="125065" y="20408"/>
                  </a:lnTo>
                  <a:lnTo>
                    <a:pt x="124991" y="20383"/>
                  </a:lnTo>
                  <a:lnTo>
                    <a:pt x="124917" y="20334"/>
                  </a:lnTo>
                  <a:lnTo>
                    <a:pt x="124842" y="20284"/>
                  </a:lnTo>
                  <a:lnTo>
                    <a:pt x="124793" y="20210"/>
                  </a:lnTo>
                  <a:lnTo>
                    <a:pt x="124744" y="20136"/>
                  </a:lnTo>
                  <a:lnTo>
                    <a:pt x="124744" y="20061"/>
                  </a:lnTo>
                  <a:lnTo>
                    <a:pt x="124719" y="19987"/>
                  </a:lnTo>
                  <a:lnTo>
                    <a:pt x="124744" y="19913"/>
                  </a:lnTo>
                  <a:lnTo>
                    <a:pt x="124744" y="19839"/>
                  </a:lnTo>
                  <a:lnTo>
                    <a:pt x="124793" y="19765"/>
                  </a:lnTo>
                  <a:lnTo>
                    <a:pt x="124842" y="19690"/>
                  </a:lnTo>
                  <a:lnTo>
                    <a:pt x="124917" y="19641"/>
                  </a:lnTo>
                  <a:lnTo>
                    <a:pt x="124991" y="19592"/>
                  </a:lnTo>
                  <a:lnTo>
                    <a:pt x="125065" y="19567"/>
                  </a:lnTo>
                  <a:close/>
                  <a:moveTo>
                    <a:pt x="113563" y="21323"/>
                  </a:moveTo>
                  <a:lnTo>
                    <a:pt x="113612" y="21348"/>
                  </a:lnTo>
                  <a:lnTo>
                    <a:pt x="113662" y="21372"/>
                  </a:lnTo>
                  <a:lnTo>
                    <a:pt x="113687" y="21397"/>
                  </a:lnTo>
                  <a:lnTo>
                    <a:pt x="113687" y="21447"/>
                  </a:lnTo>
                  <a:lnTo>
                    <a:pt x="113687" y="21496"/>
                  </a:lnTo>
                  <a:lnTo>
                    <a:pt x="113662" y="21546"/>
                  </a:lnTo>
                  <a:lnTo>
                    <a:pt x="113612" y="21570"/>
                  </a:lnTo>
                  <a:lnTo>
                    <a:pt x="113513" y="21570"/>
                  </a:lnTo>
                  <a:lnTo>
                    <a:pt x="113489" y="21546"/>
                  </a:lnTo>
                  <a:lnTo>
                    <a:pt x="113464" y="21496"/>
                  </a:lnTo>
                  <a:lnTo>
                    <a:pt x="113439" y="21447"/>
                  </a:lnTo>
                  <a:lnTo>
                    <a:pt x="113464" y="21397"/>
                  </a:lnTo>
                  <a:lnTo>
                    <a:pt x="113489" y="21372"/>
                  </a:lnTo>
                  <a:lnTo>
                    <a:pt x="113513" y="21348"/>
                  </a:lnTo>
                  <a:lnTo>
                    <a:pt x="113563" y="21323"/>
                  </a:lnTo>
                  <a:close/>
                  <a:moveTo>
                    <a:pt x="116877" y="21274"/>
                  </a:moveTo>
                  <a:lnTo>
                    <a:pt x="116952" y="21298"/>
                  </a:lnTo>
                  <a:lnTo>
                    <a:pt x="117026" y="21348"/>
                  </a:lnTo>
                  <a:lnTo>
                    <a:pt x="117075" y="21422"/>
                  </a:lnTo>
                  <a:lnTo>
                    <a:pt x="117100" y="21496"/>
                  </a:lnTo>
                  <a:lnTo>
                    <a:pt x="117075" y="21570"/>
                  </a:lnTo>
                  <a:lnTo>
                    <a:pt x="117026" y="21645"/>
                  </a:lnTo>
                  <a:lnTo>
                    <a:pt x="116952" y="21694"/>
                  </a:lnTo>
                  <a:lnTo>
                    <a:pt x="116877" y="21719"/>
                  </a:lnTo>
                  <a:lnTo>
                    <a:pt x="116803" y="21694"/>
                  </a:lnTo>
                  <a:lnTo>
                    <a:pt x="116729" y="21645"/>
                  </a:lnTo>
                  <a:lnTo>
                    <a:pt x="116680" y="21570"/>
                  </a:lnTo>
                  <a:lnTo>
                    <a:pt x="116655" y="21496"/>
                  </a:lnTo>
                  <a:lnTo>
                    <a:pt x="116680" y="21422"/>
                  </a:lnTo>
                  <a:lnTo>
                    <a:pt x="116729" y="21348"/>
                  </a:lnTo>
                  <a:lnTo>
                    <a:pt x="116803" y="21298"/>
                  </a:lnTo>
                  <a:lnTo>
                    <a:pt x="116877" y="21274"/>
                  </a:lnTo>
                  <a:close/>
                  <a:moveTo>
                    <a:pt x="120143" y="21372"/>
                  </a:moveTo>
                  <a:lnTo>
                    <a:pt x="120266" y="21397"/>
                  </a:lnTo>
                  <a:lnTo>
                    <a:pt x="120365" y="21471"/>
                  </a:lnTo>
                  <a:lnTo>
                    <a:pt x="120439" y="21570"/>
                  </a:lnTo>
                  <a:lnTo>
                    <a:pt x="120464" y="21694"/>
                  </a:lnTo>
                  <a:lnTo>
                    <a:pt x="120439" y="21818"/>
                  </a:lnTo>
                  <a:lnTo>
                    <a:pt x="120365" y="21941"/>
                  </a:lnTo>
                  <a:lnTo>
                    <a:pt x="120266" y="21991"/>
                  </a:lnTo>
                  <a:lnTo>
                    <a:pt x="120143" y="22016"/>
                  </a:lnTo>
                  <a:lnTo>
                    <a:pt x="120019" y="21991"/>
                  </a:lnTo>
                  <a:lnTo>
                    <a:pt x="119920" y="21941"/>
                  </a:lnTo>
                  <a:lnTo>
                    <a:pt x="119846" y="21818"/>
                  </a:lnTo>
                  <a:lnTo>
                    <a:pt x="119821" y="21694"/>
                  </a:lnTo>
                  <a:lnTo>
                    <a:pt x="119846" y="21570"/>
                  </a:lnTo>
                  <a:lnTo>
                    <a:pt x="119920" y="21471"/>
                  </a:lnTo>
                  <a:lnTo>
                    <a:pt x="120019" y="21397"/>
                  </a:lnTo>
                  <a:lnTo>
                    <a:pt x="120143" y="21372"/>
                  </a:lnTo>
                  <a:close/>
                  <a:moveTo>
                    <a:pt x="123408" y="21570"/>
                  </a:moveTo>
                  <a:lnTo>
                    <a:pt x="123482" y="21595"/>
                  </a:lnTo>
                  <a:lnTo>
                    <a:pt x="123556" y="21645"/>
                  </a:lnTo>
                  <a:lnTo>
                    <a:pt x="123606" y="21694"/>
                  </a:lnTo>
                  <a:lnTo>
                    <a:pt x="123655" y="21768"/>
                  </a:lnTo>
                  <a:lnTo>
                    <a:pt x="123705" y="21818"/>
                  </a:lnTo>
                  <a:lnTo>
                    <a:pt x="123729" y="21917"/>
                  </a:lnTo>
                  <a:lnTo>
                    <a:pt x="123729" y="21991"/>
                  </a:lnTo>
                  <a:lnTo>
                    <a:pt x="123729" y="22065"/>
                  </a:lnTo>
                  <a:lnTo>
                    <a:pt x="123705" y="22139"/>
                  </a:lnTo>
                  <a:lnTo>
                    <a:pt x="123655" y="22214"/>
                  </a:lnTo>
                  <a:lnTo>
                    <a:pt x="123606" y="22288"/>
                  </a:lnTo>
                  <a:lnTo>
                    <a:pt x="123556" y="22337"/>
                  </a:lnTo>
                  <a:lnTo>
                    <a:pt x="123482" y="22362"/>
                  </a:lnTo>
                  <a:lnTo>
                    <a:pt x="123408" y="22387"/>
                  </a:lnTo>
                  <a:lnTo>
                    <a:pt x="123309" y="22411"/>
                  </a:lnTo>
                  <a:lnTo>
                    <a:pt x="123235" y="22387"/>
                  </a:lnTo>
                  <a:lnTo>
                    <a:pt x="123160" y="22362"/>
                  </a:lnTo>
                  <a:lnTo>
                    <a:pt x="123086" y="22337"/>
                  </a:lnTo>
                  <a:lnTo>
                    <a:pt x="123037" y="22288"/>
                  </a:lnTo>
                  <a:lnTo>
                    <a:pt x="122963" y="22214"/>
                  </a:lnTo>
                  <a:lnTo>
                    <a:pt x="122938" y="22139"/>
                  </a:lnTo>
                  <a:lnTo>
                    <a:pt x="122913" y="22065"/>
                  </a:lnTo>
                  <a:lnTo>
                    <a:pt x="122913" y="21991"/>
                  </a:lnTo>
                  <a:lnTo>
                    <a:pt x="122913" y="21917"/>
                  </a:lnTo>
                  <a:lnTo>
                    <a:pt x="122938" y="21818"/>
                  </a:lnTo>
                  <a:lnTo>
                    <a:pt x="122963" y="21768"/>
                  </a:lnTo>
                  <a:lnTo>
                    <a:pt x="123037" y="21694"/>
                  </a:lnTo>
                  <a:lnTo>
                    <a:pt x="123086" y="21645"/>
                  </a:lnTo>
                  <a:lnTo>
                    <a:pt x="123160" y="21595"/>
                  </a:lnTo>
                  <a:lnTo>
                    <a:pt x="123235" y="21570"/>
                  </a:lnTo>
                  <a:close/>
                  <a:moveTo>
                    <a:pt x="111757" y="23153"/>
                  </a:moveTo>
                  <a:lnTo>
                    <a:pt x="111807" y="23178"/>
                  </a:lnTo>
                  <a:lnTo>
                    <a:pt x="111831" y="23228"/>
                  </a:lnTo>
                  <a:lnTo>
                    <a:pt x="111831" y="23277"/>
                  </a:lnTo>
                  <a:lnTo>
                    <a:pt x="111831" y="23302"/>
                  </a:lnTo>
                  <a:lnTo>
                    <a:pt x="111807" y="23351"/>
                  </a:lnTo>
                  <a:lnTo>
                    <a:pt x="111757" y="23376"/>
                  </a:lnTo>
                  <a:lnTo>
                    <a:pt x="111683" y="23376"/>
                  </a:lnTo>
                  <a:lnTo>
                    <a:pt x="111633" y="23351"/>
                  </a:lnTo>
                  <a:lnTo>
                    <a:pt x="111609" y="23302"/>
                  </a:lnTo>
                  <a:lnTo>
                    <a:pt x="111609" y="23277"/>
                  </a:lnTo>
                  <a:lnTo>
                    <a:pt x="111609" y="23228"/>
                  </a:lnTo>
                  <a:lnTo>
                    <a:pt x="111633" y="23178"/>
                  </a:lnTo>
                  <a:lnTo>
                    <a:pt x="111683" y="23153"/>
                  </a:lnTo>
                  <a:close/>
                  <a:moveTo>
                    <a:pt x="115171" y="23203"/>
                  </a:moveTo>
                  <a:lnTo>
                    <a:pt x="115245" y="23252"/>
                  </a:lnTo>
                  <a:lnTo>
                    <a:pt x="115294" y="23327"/>
                  </a:lnTo>
                  <a:lnTo>
                    <a:pt x="115294" y="23426"/>
                  </a:lnTo>
                  <a:lnTo>
                    <a:pt x="115294" y="23500"/>
                  </a:lnTo>
                  <a:lnTo>
                    <a:pt x="115245" y="23574"/>
                  </a:lnTo>
                  <a:lnTo>
                    <a:pt x="115171" y="23623"/>
                  </a:lnTo>
                  <a:lnTo>
                    <a:pt x="115072" y="23648"/>
                  </a:lnTo>
                  <a:lnTo>
                    <a:pt x="114998" y="23623"/>
                  </a:lnTo>
                  <a:lnTo>
                    <a:pt x="114923" y="23574"/>
                  </a:lnTo>
                  <a:lnTo>
                    <a:pt x="114874" y="23500"/>
                  </a:lnTo>
                  <a:lnTo>
                    <a:pt x="114849" y="23426"/>
                  </a:lnTo>
                  <a:lnTo>
                    <a:pt x="114874" y="23327"/>
                  </a:lnTo>
                  <a:lnTo>
                    <a:pt x="114923" y="23252"/>
                  </a:lnTo>
                  <a:lnTo>
                    <a:pt x="114998" y="23203"/>
                  </a:lnTo>
                  <a:close/>
                  <a:moveTo>
                    <a:pt x="118238" y="23203"/>
                  </a:moveTo>
                  <a:lnTo>
                    <a:pt x="118337" y="23228"/>
                  </a:lnTo>
                  <a:lnTo>
                    <a:pt x="118461" y="23277"/>
                  </a:lnTo>
                  <a:lnTo>
                    <a:pt x="118535" y="23401"/>
                  </a:lnTo>
                  <a:lnTo>
                    <a:pt x="118535" y="23525"/>
                  </a:lnTo>
                  <a:lnTo>
                    <a:pt x="118535" y="23623"/>
                  </a:lnTo>
                  <a:lnTo>
                    <a:pt x="118461" y="23747"/>
                  </a:lnTo>
                  <a:lnTo>
                    <a:pt x="118337" y="23797"/>
                  </a:lnTo>
                  <a:lnTo>
                    <a:pt x="118238" y="23821"/>
                  </a:lnTo>
                  <a:lnTo>
                    <a:pt x="118114" y="23797"/>
                  </a:lnTo>
                  <a:lnTo>
                    <a:pt x="118015" y="23747"/>
                  </a:lnTo>
                  <a:lnTo>
                    <a:pt x="117941" y="23623"/>
                  </a:lnTo>
                  <a:lnTo>
                    <a:pt x="117916" y="23525"/>
                  </a:lnTo>
                  <a:lnTo>
                    <a:pt x="117941" y="23401"/>
                  </a:lnTo>
                  <a:lnTo>
                    <a:pt x="118015" y="23277"/>
                  </a:lnTo>
                  <a:lnTo>
                    <a:pt x="118114" y="23228"/>
                  </a:lnTo>
                  <a:lnTo>
                    <a:pt x="118238" y="23203"/>
                  </a:lnTo>
                  <a:close/>
                  <a:moveTo>
                    <a:pt x="121379" y="23401"/>
                  </a:moveTo>
                  <a:lnTo>
                    <a:pt x="121454" y="23426"/>
                  </a:lnTo>
                  <a:lnTo>
                    <a:pt x="121528" y="23426"/>
                  </a:lnTo>
                  <a:lnTo>
                    <a:pt x="121602" y="23475"/>
                  </a:lnTo>
                  <a:lnTo>
                    <a:pt x="121676" y="23525"/>
                  </a:lnTo>
                  <a:lnTo>
                    <a:pt x="121726" y="23599"/>
                  </a:lnTo>
                  <a:lnTo>
                    <a:pt x="121750" y="23673"/>
                  </a:lnTo>
                  <a:lnTo>
                    <a:pt x="121775" y="23747"/>
                  </a:lnTo>
                  <a:lnTo>
                    <a:pt x="121800" y="23821"/>
                  </a:lnTo>
                  <a:lnTo>
                    <a:pt x="121775" y="23896"/>
                  </a:lnTo>
                  <a:lnTo>
                    <a:pt x="121750" y="23970"/>
                  </a:lnTo>
                  <a:lnTo>
                    <a:pt x="121726" y="24044"/>
                  </a:lnTo>
                  <a:lnTo>
                    <a:pt x="121676" y="24093"/>
                  </a:lnTo>
                  <a:lnTo>
                    <a:pt x="121602" y="24168"/>
                  </a:lnTo>
                  <a:lnTo>
                    <a:pt x="121528" y="24192"/>
                  </a:lnTo>
                  <a:lnTo>
                    <a:pt x="121454" y="24217"/>
                  </a:lnTo>
                  <a:lnTo>
                    <a:pt x="121305" y="24217"/>
                  </a:lnTo>
                  <a:lnTo>
                    <a:pt x="121231" y="24192"/>
                  </a:lnTo>
                  <a:lnTo>
                    <a:pt x="121157" y="24168"/>
                  </a:lnTo>
                  <a:lnTo>
                    <a:pt x="121083" y="24093"/>
                  </a:lnTo>
                  <a:lnTo>
                    <a:pt x="121033" y="24044"/>
                  </a:lnTo>
                  <a:lnTo>
                    <a:pt x="121008" y="23970"/>
                  </a:lnTo>
                  <a:lnTo>
                    <a:pt x="120984" y="23896"/>
                  </a:lnTo>
                  <a:lnTo>
                    <a:pt x="120959" y="23821"/>
                  </a:lnTo>
                  <a:lnTo>
                    <a:pt x="120984" y="23747"/>
                  </a:lnTo>
                  <a:lnTo>
                    <a:pt x="121008" y="23673"/>
                  </a:lnTo>
                  <a:lnTo>
                    <a:pt x="121033" y="23599"/>
                  </a:lnTo>
                  <a:lnTo>
                    <a:pt x="121083" y="23525"/>
                  </a:lnTo>
                  <a:lnTo>
                    <a:pt x="121157" y="23475"/>
                  </a:lnTo>
                  <a:lnTo>
                    <a:pt x="121231" y="23426"/>
                  </a:lnTo>
                  <a:lnTo>
                    <a:pt x="121305" y="23426"/>
                  </a:lnTo>
                  <a:lnTo>
                    <a:pt x="121379" y="23401"/>
                  </a:lnTo>
                  <a:close/>
                  <a:moveTo>
                    <a:pt x="124447" y="23673"/>
                  </a:moveTo>
                  <a:lnTo>
                    <a:pt x="124546" y="23698"/>
                  </a:lnTo>
                  <a:lnTo>
                    <a:pt x="124645" y="23722"/>
                  </a:lnTo>
                  <a:lnTo>
                    <a:pt x="124719" y="23772"/>
                  </a:lnTo>
                  <a:lnTo>
                    <a:pt x="124818" y="23821"/>
                  </a:lnTo>
                  <a:lnTo>
                    <a:pt x="124867" y="23896"/>
                  </a:lnTo>
                  <a:lnTo>
                    <a:pt x="124917" y="23995"/>
                  </a:lnTo>
                  <a:lnTo>
                    <a:pt x="124941" y="24069"/>
                  </a:lnTo>
                  <a:lnTo>
                    <a:pt x="124941" y="24168"/>
                  </a:lnTo>
                  <a:lnTo>
                    <a:pt x="124941" y="24267"/>
                  </a:lnTo>
                  <a:lnTo>
                    <a:pt x="124917" y="24366"/>
                  </a:lnTo>
                  <a:lnTo>
                    <a:pt x="124867" y="24440"/>
                  </a:lnTo>
                  <a:lnTo>
                    <a:pt x="124818" y="24539"/>
                  </a:lnTo>
                  <a:lnTo>
                    <a:pt x="124719" y="24588"/>
                  </a:lnTo>
                  <a:lnTo>
                    <a:pt x="124645" y="24638"/>
                  </a:lnTo>
                  <a:lnTo>
                    <a:pt x="124546" y="24662"/>
                  </a:lnTo>
                  <a:lnTo>
                    <a:pt x="124372" y="24662"/>
                  </a:lnTo>
                  <a:lnTo>
                    <a:pt x="124274" y="24638"/>
                  </a:lnTo>
                  <a:lnTo>
                    <a:pt x="124175" y="24588"/>
                  </a:lnTo>
                  <a:lnTo>
                    <a:pt x="124100" y="24539"/>
                  </a:lnTo>
                  <a:lnTo>
                    <a:pt x="124051" y="24440"/>
                  </a:lnTo>
                  <a:lnTo>
                    <a:pt x="124001" y="24366"/>
                  </a:lnTo>
                  <a:lnTo>
                    <a:pt x="123977" y="24267"/>
                  </a:lnTo>
                  <a:lnTo>
                    <a:pt x="123952" y="24168"/>
                  </a:lnTo>
                  <a:lnTo>
                    <a:pt x="123977" y="24069"/>
                  </a:lnTo>
                  <a:lnTo>
                    <a:pt x="124001" y="23995"/>
                  </a:lnTo>
                  <a:lnTo>
                    <a:pt x="124051" y="23896"/>
                  </a:lnTo>
                  <a:lnTo>
                    <a:pt x="124100" y="23821"/>
                  </a:lnTo>
                  <a:lnTo>
                    <a:pt x="124175" y="23772"/>
                  </a:lnTo>
                  <a:lnTo>
                    <a:pt x="124274" y="23722"/>
                  </a:lnTo>
                  <a:lnTo>
                    <a:pt x="124372" y="23698"/>
                  </a:lnTo>
                  <a:lnTo>
                    <a:pt x="124447" y="23673"/>
                  </a:lnTo>
                  <a:close/>
                  <a:moveTo>
                    <a:pt x="109927" y="24959"/>
                  </a:moveTo>
                  <a:lnTo>
                    <a:pt x="109951" y="25009"/>
                  </a:lnTo>
                  <a:lnTo>
                    <a:pt x="109976" y="25033"/>
                  </a:lnTo>
                  <a:lnTo>
                    <a:pt x="109976" y="25083"/>
                  </a:lnTo>
                  <a:lnTo>
                    <a:pt x="109976" y="25132"/>
                  </a:lnTo>
                  <a:lnTo>
                    <a:pt x="109951" y="25157"/>
                  </a:lnTo>
                  <a:lnTo>
                    <a:pt x="109927" y="25182"/>
                  </a:lnTo>
                  <a:lnTo>
                    <a:pt x="109877" y="25207"/>
                  </a:lnTo>
                  <a:lnTo>
                    <a:pt x="109828" y="25182"/>
                  </a:lnTo>
                  <a:lnTo>
                    <a:pt x="109778" y="25157"/>
                  </a:lnTo>
                  <a:lnTo>
                    <a:pt x="109754" y="25132"/>
                  </a:lnTo>
                  <a:lnTo>
                    <a:pt x="109754" y="25083"/>
                  </a:lnTo>
                  <a:lnTo>
                    <a:pt x="109754" y="25033"/>
                  </a:lnTo>
                  <a:lnTo>
                    <a:pt x="109778" y="25009"/>
                  </a:lnTo>
                  <a:lnTo>
                    <a:pt x="109828" y="24959"/>
                  </a:lnTo>
                  <a:close/>
                  <a:moveTo>
                    <a:pt x="113192" y="25009"/>
                  </a:moveTo>
                  <a:lnTo>
                    <a:pt x="113266" y="25033"/>
                  </a:lnTo>
                  <a:lnTo>
                    <a:pt x="113340" y="25083"/>
                  </a:lnTo>
                  <a:lnTo>
                    <a:pt x="113390" y="25157"/>
                  </a:lnTo>
                  <a:lnTo>
                    <a:pt x="113414" y="25231"/>
                  </a:lnTo>
                  <a:lnTo>
                    <a:pt x="113390" y="25306"/>
                  </a:lnTo>
                  <a:lnTo>
                    <a:pt x="113340" y="25380"/>
                  </a:lnTo>
                  <a:lnTo>
                    <a:pt x="113266" y="25429"/>
                  </a:lnTo>
                  <a:lnTo>
                    <a:pt x="113192" y="25454"/>
                  </a:lnTo>
                  <a:lnTo>
                    <a:pt x="113118" y="25429"/>
                  </a:lnTo>
                  <a:lnTo>
                    <a:pt x="113043" y="25380"/>
                  </a:lnTo>
                  <a:lnTo>
                    <a:pt x="112994" y="25306"/>
                  </a:lnTo>
                  <a:lnTo>
                    <a:pt x="112969" y="25231"/>
                  </a:lnTo>
                  <a:lnTo>
                    <a:pt x="112994" y="25157"/>
                  </a:lnTo>
                  <a:lnTo>
                    <a:pt x="113043" y="25083"/>
                  </a:lnTo>
                  <a:lnTo>
                    <a:pt x="113118" y="25033"/>
                  </a:lnTo>
                  <a:lnTo>
                    <a:pt x="113192" y="25009"/>
                  </a:lnTo>
                  <a:close/>
                  <a:moveTo>
                    <a:pt x="116408" y="25182"/>
                  </a:moveTo>
                  <a:lnTo>
                    <a:pt x="116531" y="25207"/>
                  </a:lnTo>
                  <a:lnTo>
                    <a:pt x="116630" y="25281"/>
                  </a:lnTo>
                  <a:lnTo>
                    <a:pt x="116704" y="25380"/>
                  </a:lnTo>
                  <a:lnTo>
                    <a:pt x="116729" y="25503"/>
                  </a:lnTo>
                  <a:lnTo>
                    <a:pt x="116704" y="25627"/>
                  </a:lnTo>
                  <a:lnTo>
                    <a:pt x="116630" y="25726"/>
                  </a:lnTo>
                  <a:lnTo>
                    <a:pt x="116531" y="25800"/>
                  </a:lnTo>
                  <a:lnTo>
                    <a:pt x="116408" y="25825"/>
                  </a:lnTo>
                  <a:lnTo>
                    <a:pt x="116284" y="25800"/>
                  </a:lnTo>
                  <a:lnTo>
                    <a:pt x="116185" y="25726"/>
                  </a:lnTo>
                  <a:lnTo>
                    <a:pt x="116111" y="25627"/>
                  </a:lnTo>
                  <a:lnTo>
                    <a:pt x="116086" y="25503"/>
                  </a:lnTo>
                  <a:lnTo>
                    <a:pt x="116111" y="25380"/>
                  </a:lnTo>
                  <a:lnTo>
                    <a:pt x="116185" y="25281"/>
                  </a:lnTo>
                  <a:lnTo>
                    <a:pt x="116284" y="25207"/>
                  </a:lnTo>
                  <a:lnTo>
                    <a:pt x="116408" y="25182"/>
                  </a:lnTo>
                  <a:close/>
                  <a:moveTo>
                    <a:pt x="119500" y="25231"/>
                  </a:moveTo>
                  <a:lnTo>
                    <a:pt x="119574" y="25256"/>
                  </a:lnTo>
                  <a:lnTo>
                    <a:pt x="119648" y="25306"/>
                  </a:lnTo>
                  <a:lnTo>
                    <a:pt x="119697" y="25355"/>
                  </a:lnTo>
                  <a:lnTo>
                    <a:pt x="119747" y="25404"/>
                  </a:lnTo>
                  <a:lnTo>
                    <a:pt x="119796" y="25479"/>
                  </a:lnTo>
                  <a:lnTo>
                    <a:pt x="119821" y="25553"/>
                  </a:lnTo>
                  <a:lnTo>
                    <a:pt x="119821" y="25627"/>
                  </a:lnTo>
                  <a:lnTo>
                    <a:pt x="119821" y="25701"/>
                  </a:lnTo>
                  <a:lnTo>
                    <a:pt x="119796" y="25775"/>
                  </a:lnTo>
                  <a:lnTo>
                    <a:pt x="119747" y="25850"/>
                  </a:lnTo>
                  <a:lnTo>
                    <a:pt x="119697" y="25924"/>
                  </a:lnTo>
                  <a:lnTo>
                    <a:pt x="119648" y="25973"/>
                  </a:lnTo>
                  <a:lnTo>
                    <a:pt x="119574" y="25998"/>
                  </a:lnTo>
                  <a:lnTo>
                    <a:pt x="119500" y="26023"/>
                  </a:lnTo>
                  <a:lnTo>
                    <a:pt x="119351" y="26023"/>
                  </a:lnTo>
                  <a:lnTo>
                    <a:pt x="119277" y="25998"/>
                  </a:lnTo>
                  <a:lnTo>
                    <a:pt x="119203" y="25973"/>
                  </a:lnTo>
                  <a:lnTo>
                    <a:pt x="119128" y="25924"/>
                  </a:lnTo>
                  <a:lnTo>
                    <a:pt x="119079" y="25850"/>
                  </a:lnTo>
                  <a:lnTo>
                    <a:pt x="119054" y="25775"/>
                  </a:lnTo>
                  <a:lnTo>
                    <a:pt x="119030" y="25701"/>
                  </a:lnTo>
                  <a:lnTo>
                    <a:pt x="119030" y="25627"/>
                  </a:lnTo>
                  <a:lnTo>
                    <a:pt x="119030" y="25553"/>
                  </a:lnTo>
                  <a:lnTo>
                    <a:pt x="119054" y="25479"/>
                  </a:lnTo>
                  <a:lnTo>
                    <a:pt x="119079" y="25404"/>
                  </a:lnTo>
                  <a:lnTo>
                    <a:pt x="119128" y="25355"/>
                  </a:lnTo>
                  <a:lnTo>
                    <a:pt x="119203" y="25306"/>
                  </a:lnTo>
                  <a:lnTo>
                    <a:pt x="119277" y="25256"/>
                  </a:lnTo>
                  <a:lnTo>
                    <a:pt x="119351" y="25231"/>
                  </a:lnTo>
                  <a:close/>
                  <a:moveTo>
                    <a:pt x="122567" y="25528"/>
                  </a:moveTo>
                  <a:lnTo>
                    <a:pt x="122641" y="25553"/>
                  </a:lnTo>
                  <a:lnTo>
                    <a:pt x="122740" y="25602"/>
                  </a:lnTo>
                  <a:lnTo>
                    <a:pt x="122814" y="25677"/>
                  </a:lnTo>
                  <a:lnTo>
                    <a:pt x="122864" y="25751"/>
                  </a:lnTo>
                  <a:lnTo>
                    <a:pt x="122913" y="25825"/>
                  </a:lnTo>
                  <a:lnTo>
                    <a:pt x="122938" y="25924"/>
                  </a:lnTo>
                  <a:lnTo>
                    <a:pt x="122963" y="26023"/>
                  </a:lnTo>
                  <a:lnTo>
                    <a:pt x="122938" y="26097"/>
                  </a:lnTo>
                  <a:lnTo>
                    <a:pt x="122913" y="26196"/>
                  </a:lnTo>
                  <a:lnTo>
                    <a:pt x="122864" y="26295"/>
                  </a:lnTo>
                  <a:lnTo>
                    <a:pt x="122814" y="26369"/>
                  </a:lnTo>
                  <a:lnTo>
                    <a:pt x="122740" y="26419"/>
                  </a:lnTo>
                  <a:lnTo>
                    <a:pt x="122641" y="26468"/>
                  </a:lnTo>
                  <a:lnTo>
                    <a:pt x="122567" y="26493"/>
                  </a:lnTo>
                  <a:lnTo>
                    <a:pt x="122468" y="26518"/>
                  </a:lnTo>
                  <a:lnTo>
                    <a:pt x="122369" y="26493"/>
                  </a:lnTo>
                  <a:lnTo>
                    <a:pt x="122270" y="26468"/>
                  </a:lnTo>
                  <a:lnTo>
                    <a:pt x="122196" y="26419"/>
                  </a:lnTo>
                  <a:lnTo>
                    <a:pt x="122122" y="26369"/>
                  </a:lnTo>
                  <a:lnTo>
                    <a:pt x="122047" y="26295"/>
                  </a:lnTo>
                  <a:lnTo>
                    <a:pt x="121998" y="26196"/>
                  </a:lnTo>
                  <a:lnTo>
                    <a:pt x="121973" y="26097"/>
                  </a:lnTo>
                  <a:lnTo>
                    <a:pt x="121973" y="26023"/>
                  </a:lnTo>
                  <a:lnTo>
                    <a:pt x="121973" y="25924"/>
                  </a:lnTo>
                  <a:lnTo>
                    <a:pt x="121998" y="25825"/>
                  </a:lnTo>
                  <a:lnTo>
                    <a:pt x="122047" y="25751"/>
                  </a:lnTo>
                  <a:lnTo>
                    <a:pt x="122122" y="25677"/>
                  </a:lnTo>
                  <a:lnTo>
                    <a:pt x="122196" y="25602"/>
                  </a:lnTo>
                  <a:lnTo>
                    <a:pt x="122270" y="25553"/>
                  </a:lnTo>
                  <a:lnTo>
                    <a:pt x="122369" y="25528"/>
                  </a:lnTo>
                  <a:close/>
                  <a:moveTo>
                    <a:pt x="125436" y="25850"/>
                  </a:moveTo>
                  <a:lnTo>
                    <a:pt x="125560" y="25874"/>
                  </a:lnTo>
                  <a:lnTo>
                    <a:pt x="125659" y="25899"/>
                  </a:lnTo>
                  <a:lnTo>
                    <a:pt x="125758" y="25949"/>
                  </a:lnTo>
                  <a:lnTo>
                    <a:pt x="125857" y="26023"/>
                  </a:lnTo>
                  <a:lnTo>
                    <a:pt x="125931" y="26122"/>
                  </a:lnTo>
                  <a:lnTo>
                    <a:pt x="125980" y="26221"/>
                  </a:lnTo>
                  <a:lnTo>
                    <a:pt x="126005" y="26320"/>
                  </a:lnTo>
                  <a:lnTo>
                    <a:pt x="126005" y="26443"/>
                  </a:lnTo>
                  <a:lnTo>
                    <a:pt x="126005" y="26542"/>
                  </a:lnTo>
                  <a:lnTo>
                    <a:pt x="125980" y="26666"/>
                  </a:lnTo>
                  <a:lnTo>
                    <a:pt x="125931" y="26765"/>
                  </a:lnTo>
                  <a:lnTo>
                    <a:pt x="125857" y="26839"/>
                  </a:lnTo>
                  <a:lnTo>
                    <a:pt x="125758" y="26913"/>
                  </a:lnTo>
                  <a:lnTo>
                    <a:pt x="125659" y="26963"/>
                  </a:lnTo>
                  <a:lnTo>
                    <a:pt x="125560" y="27012"/>
                  </a:lnTo>
                  <a:lnTo>
                    <a:pt x="125337" y="27012"/>
                  </a:lnTo>
                  <a:lnTo>
                    <a:pt x="125214" y="26963"/>
                  </a:lnTo>
                  <a:lnTo>
                    <a:pt x="125115" y="26913"/>
                  </a:lnTo>
                  <a:lnTo>
                    <a:pt x="125040" y="26839"/>
                  </a:lnTo>
                  <a:lnTo>
                    <a:pt x="124966" y="26765"/>
                  </a:lnTo>
                  <a:lnTo>
                    <a:pt x="124892" y="26666"/>
                  </a:lnTo>
                  <a:lnTo>
                    <a:pt x="124867" y="26542"/>
                  </a:lnTo>
                  <a:lnTo>
                    <a:pt x="124867" y="26443"/>
                  </a:lnTo>
                  <a:lnTo>
                    <a:pt x="124867" y="26320"/>
                  </a:lnTo>
                  <a:lnTo>
                    <a:pt x="124892" y="26221"/>
                  </a:lnTo>
                  <a:lnTo>
                    <a:pt x="124966" y="26122"/>
                  </a:lnTo>
                  <a:lnTo>
                    <a:pt x="125040" y="26023"/>
                  </a:lnTo>
                  <a:lnTo>
                    <a:pt x="125115" y="25949"/>
                  </a:lnTo>
                  <a:lnTo>
                    <a:pt x="125214" y="25899"/>
                  </a:lnTo>
                  <a:lnTo>
                    <a:pt x="125337" y="25874"/>
                  </a:lnTo>
                  <a:lnTo>
                    <a:pt x="125436" y="25850"/>
                  </a:lnTo>
                  <a:close/>
                  <a:moveTo>
                    <a:pt x="108071" y="26839"/>
                  </a:moveTo>
                  <a:lnTo>
                    <a:pt x="108121" y="26864"/>
                  </a:lnTo>
                  <a:lnTo>
                    <a:pt x="108146" y="26889"/>
                  </a:lnTo>
                  <a:lnTo>
                    <a:pt x="108170" y="26913"/>
                  </a:lnTo>
                  <a:lnTo>
                    <a:pt x="108195" y="26963"/>
                  </a:lnTo>
                  <a:lnTo>
                    <a:pt x="108170" y="27012"/>
                  </a:lnTo>
                  <a:lnTo>
                    <a:pt x="108146" y="27037"/>
                  </a:lnTo>
                  <a:lnTo>
                    <a:pt x="108121" y="27062"/>
                  </a:lnTo>
                  <a:lnTo>
                    <a:pt x="108071" y="27086"/>
                  </a:lnTo>
                  <a:lnTo>
                    <a:pt x="108022" y="27062"/>
                  </a:lnTo>
                  <a:lnTo>
                    <a:pt x="107997" y="27037"/>
                  </a:lnTo>
                  <a:lnTo>
                    <a:pt x="107973" y="27012"/>
                  </a:lnTo>
                  <a:lnTo>
                    <a:pt x="107948" y="26963"/>
                  </a:lnTo>
                  <a:lnTo>
                    <a:pt x="107973" y="26913"/>
                  </a:lnTo>
                  <a:lnTo>
                    <a:pt x="107997" y="26889"/>
                  </a:lnTo>
                  <a:lnTo>
                    <a:pt x="108022" y="26864"/>
                  </a:lnTo>
                  <a:lnTo>
                    <a:pt x="108071" y="26839"/>
                  </a:lnTo>
                  <a:close/>
                  <a:moveTo>
                    <a:pt x="111386" y="26839"/>
                  </a:moveTo>
                  <a:lnTo>
                    <a:pt x="111460" y="26889"/>
                  </a:lnTo>
                  <a:lnTo>
                    <a:pt x="111510" y="26963"/>
                  </a:lnTo>
                  <a:lnTo>
                    <a:pt x="111510" y="27037"/>
                  </a:lnTo>
                  <a:lnTo>
                    <a:pt x="111510" y="27136"/>
                  </a:lnTo>
                  <a:lnTo>
                    <a:pt x="111460" y="27210"/>
                  </a:lnTo>
                  <a:lnTo>
                    <a:pt x="111386" y="27235"/>
                  </a:lnTo>
                  <a:lnTo>
                    <a:pt x="111312" y="27260"/>
                  </a:lnTo>
                  <a:lnTo>
                    <a:pt x="111213" y="27235"/>
                  </a:lnTo>
                  <a:lnTo>
                    <a:pt x="111139" y="27210"/>
                  </a:lnTo>
                  <a:lnTo>
                    <a:pt x="111089" y="27136"/>
                  </a:lnTo>
                  <a:lnTo>
                    <a:pt x="111089" y="27037"/>
                  </a:lnTo>
                  <a:lnTo>
                    <a:pt x="111089" y="26963"/>
                  </a:lnTo>
                  <a:lnTo>
                    <a:pt x="111139" y="26889"/>
                  </a:lnTo>
                  <a:lnTo>
                    <a:pt x="111213" y="26839"/>
                  </a:lnTo>
                  <a:close/>
                  <a:moveTo>
                    <a:pt x="114478" y="27012"/>
                  </a:moveTo>
                  <a:lnTo>
                    <a:pt x="114602" y="27037"/>
                  </a:lnTo>
                  <a:lnTo>
                    <a:pt x="114701" y="27111"/>
                  </a:lnTo>
                  <a:lnTo>
                    <a:pt x="114750" y="27210"/>
                  </a:lnTo>
                  <a:lnTo>
                    <a:pt x="114775" y="27334"/>
                  </a:lnTo>
                  <a:lnTo>
                    <a:pt x="114750" y="27433"/>
                  </a:lnTo>
                  <a:lnTo>
                    <a:pt x="114701" y="27532"/>
                  </a:lnTo>
                  <a:lnTo>
                    <a:pt x="114602" y="27606"/>
                  </a:lnTo>
                  <a:lnTo>
                    <a:pt x="114478" y="27631"/>
                  </a:lnTo>
                  <a:lnTo>
                    <a:pt x="114354" y="27606"/>
                  </a:lnTo>
                  <a:lnTo>
                    <a:pt x="114255" y="27532"/>
                  </a:lnTo>
                  <a:lnTo>
                    <a:pt x="114181" y="27433"/>
                  </a:lnTo>
                  <a:lnTo>
                    <a:pt x="114157" y="27334"/>
                  </a:lnTo>
                  <a:lnTo>
                    <a:pt x="114181" y="27210"/>
                  </a:lnTo>
                  <a:lnTo>
                    <a:pt x="114255" y="27111"/>
                  </a:lnTo>
                  <a:lnTo>
                    <a:pt x="114354" y="27037"/>
                  </a:lnTo>
                  <a:lnTo>
                    <a:pt x="114478" y="27012"/>
                  </a:lnTo>
                  <a:close/>
                  <a:moveTo>
                    <a:pt x="117620" y="27309"/>
                  </a:moveTo>
                  <a:lnTo>
                    <a:pt x="117694" y="27334"/>
                  </a:lnTo>
                  <a:lnTo>
                    <a:pt x="117768" y="27359"/>
                  </a:lnTo>
                  <a:lnTo>
                    <a:pt x="117842" y="27408"/>
                  </a:lnTo>
                  <a:lnTo>
                    <a:pt x="117892" y="27482"/>
                  </a:lnTo>
                  <a:lnTo>
                    <a:pt x="117916" y="27556"/>
                  </a:lnTo>
                  <a:lnTo>
                    <a:pt x="117941" y="27631"/>
                  </a:lnTo>
                  <a:lnTo>
                    <a:pt x="117966" y="27705"/>
                  </a:lnTo>
                  <a:lnTo>
                    <a:pt x="117941" y="27779"/>
                  </a:lnTo>
                  <a:lnTo>
                    <a:pt x="117916" y="27853"/>
                  </a:lnTo>
                  <a:lnTo>
                    <a:pt x="117892" y="27928"/>
                  </a:lnTo>
                  <a:lnTo>
                    <a:pt x="117842" y="27977"/>
                  </a:lnTo>
                  <a:lnTo>
                    <a:pt x="117768" y="28026"/>
                  </a:lnTo>
                  <a:lnTo>
                    <a:pt x="117694" y="28076"/>
                  </a:lnTo>
                  <a:lnTo>
                    <a:pt x="117620" y="28101"/>
                  </a:lnTo>
                  <a:lnTo>
                    <a:pt x="117471" y="28101"/>
                  </a:lnTo>
                  <a:lnTo>
                    <a:pt x="117397" y="28076"/>
                  </a:lnTo>
                  <a:lnTo>
                    <a:pt x="117347" y="28026"/>
                  </a:lnTo>
                  <a:lnTo>
                    <a:pt x="117273" y="27977"/>
                  </a:lnTo>
                  <a:lnTo>
                    <a:pt x="117224" y="27928"/>
                  </a:lnTo>
                  <a:lnTo>
                    <a:pt x="117174" y="27853"/>
                  </a:lnTo>
                  <a:lnTo>
                    <a:pt x="117174" y="27779"/>
                  </a:lnTo>
                  <a:lnTo>
                    <a:pt x="117150" y="27705"/>
                  </a:lnTo>
                  <a:lnTo>
                    <a:pt x="117174" y="27631"/>
                  </a:lnTo>
                  <a:lnTo>
                    <a:pt x="117174" y="27556"/>
                  </a:lnTo>
                  <a:lnTo>
                    <a:pt x="117224" y="27482"/>
                  </a:lnTo>
                  <a:lnTo>
                    <a:pt x="117273" y="27408"/>
                  </a:lnTo>
                  <a:lnTo>
                    <a:pt x="117347" y="27359"/>
                  </a:lnTo>
                  <a:lnTo>
                    <a:pt x="117397" y="27334"/>
                  </a:lnTo>
                  <a:lnTo>
                    <a:pt x="117471" y="27309"/>
                  </a:lnTo>
                  <a:close/>
                  <a:moveTo>
                    <a:pt x="120439" y="27359"/>
                  </a:moveTo>
                  <a:lnTo>
                    <a:pt x="120538" y="27383"/>
                  </a:lnTo>
                  <a:lnTo>
                    <a:pt x="120613" y="27408"/>
                  </a:lnTo>
                  <a:lnTo>
                    <a:pt x="120712" y="27433"/>
                  </a:lnTo>
                  <a:lnTo>
                    <a:pt x="120786" y="27507"/>
                  </a:lnTo>
                  <a:lnTo>
                    <a:pt x="120835" y="27581"/>
                  </a:lnTo>
                  <a:lnTo>
                    <a:pt x="120885" y="27655"/>
                  </a:lnTo>
                  <a:lnTo>
                    <a:pt x="120909" y="27754"/>
                  </a:lnTo>
                  <a:lnTo>
                    <a:pt x="120909" y="27853"/>
                  </a:lnTo>
                  <a:lnTo>
                    <a:pt x="120909" y="27928"/>
                  </a:lnTo>
                  <a:lnTo>
                    <a:pt x="120885" y="28026"/>
                  </a:lnTo>
                  <a:lnTo>
                    <a:pt x="120835" y="28101"/>
                  </a:lnTo>
                  <a:lnTo>
                    <a:pt x="120786" y="28175"/>
                  </a:lnTo>
                  <a:lnTo>
                    <a:pt x="120712" y="28249"/>
                  </a:lnTo>
                  <a:lnTo>
                    <a:pt x="120613" y="28299"/>
                  </a:lnTo>
                  <a:lnTo>
                    <a:pt x="120538" y="28323"/>
                  </a:lnTo>
                  <a:lnTo>
                    <a:pt x="120341" y="28323"/>
                  </a:lnTo>
                  <a:lnTo>
                    <a:pt x="120266" y="28299"/>
                  </a:lnTo>
                  <a:lnTo>
                    <a:pt x="120167" y="28249"/>
                  </a:lnTo>
                  <a:lnTo>
                    <a:pt x="120093" y="28175"/>
                  </a:lnTo>
                  <a:lnTo>
                    <a:pt x="120044" y="28101"/>
                  </a:lnTo>
                  <a:lnTo>
                    <a:pt x="119994" y="28026"/>
                  </a:lnTo>
                  <a:lnTo>
                    <a:pt x="119969" y="27928"/>
                  </a:lnTo>
                  <a:lnTo>
                    <a:pt x="119969" y="27853"/>
                  </a:lnTo>
                  <a:lnTo>
                    <a:pt x="119969" y="27754"/>
                  </a:lnTo>
                  <a:lnTo>
                    <a:pt x="119994" y="27655"/>
                  </a:lnTo>
                  <a:lnTo>
                    <a:pt x="120044" y="27581"/>
                  </a:lnTo>
                  <a:lnTo>
                    <a:pt x="120093" y="27507"/>
                  </a:lnTo>
                  <a:lnTo>
                    <a:pt x="120167" y="27433"/>
                  </a:lnTo>
                  <a:lnTo>
                    <a:pt x="120266" y="27408"/>
                  </a:lnTo>
                  <a:lnTo>
                    <a:pt x="120341" y="27383"/>
                  </a:lnTo>
                  <a:lnTo>
                    <a:pt x="120439" y="27359"/>
                  </a:lnTo>
                  <a:close/>
                  <a:moveTo>
                    <a:pt x="123482" y="27730"/>
                  </a:moveTo>
                  <a:lnTo>
                    <a:pt x="123581" y="27754"/>
                  </a:lnTo>
                  <a:lnTo>
                    <a:pt x="123680" y="27829"/>
                  </a:lnTo>
                  <a:lnTo>
                    <a:pt x="123779" y="27878"/>
                  </a:lnTo>
                  <a:lnTo>
                    <a:pt x="123853" y="27977"/>
                  </a:lnTo>
                  <a:lnTo>
                    <a:pt x="123903" y="28076"/>
                  </a:lnTo>
                  <a:lnTo>
                    <a:pt x="123927" y="28175"/>
                  </a:lnTo>
                  <a:lnTo>
                    <a:pt x="123952" y="28299"/>
                  </a:lnTo>
                  <a:lnTo>
                    <a:pt x="123927" y="28398"/>
                  </a:lnTo>
                  <a:lnTo>
                    <a:pt x="123903" y="28496"/>
                  </a:lnTo>
                  <a:lnTo>
                    <a:pt x="123853" y="28595"/>
                  </a:lnTo>
                  <a:lnTo>
                    <a:pt x="123779" y="28694"/>
                  </a:lnTo>
                  <a:lnTo>
                    <a:pt x="123680" y="28769"/>
                  </a:lnTo>
                  <a:lnTo>
                    <a:pt x="123581" y="28818"/>
                  </a:lnTo>
                  <a:lnTo>
                    <a:pt x="123482" y="28843"/>
                  </a:lnTo>
                  <a:lnTo>
                    <a:pt x="123259" y="28843"/>
                  </a:lnTo>
                  <a:lnTo>
                    <a:pt x="123160" y="28818"/>
                  </a:lnTo>
                  <a:lnTo>
                    <a:pt x="123061" y="28769"/>
                  </a:lnTo>
                  <a:lnTo>
                    <a:pt x="122987" y="28694"/>
                  </a:lnTo>
                  <a:lnTo>
                    <a:pt x="122913" y="28595"/>
                  </a:lnTo>
                  <a:lnTo>
                    <a:pt x="122864" y="28496"/>
                  </a:lnTo>
                  <a:lnTo>
                    <a:pt x="122814" y="28398"/>
                  </a:lnTo>
                  <a:lnTo>
                    <a:pt x="122814" y="28299"/>
                  </a:lnTo>
                  <a:lnTo>
                    <a:pt x="122814" y="28175"/>
                  </a:lnTo>
                  <a:lnTo>
                    <a:pt x="122864" y="28076"/>
                  </a:lnTo>
                  <a:lnTo>
                    <a:pt x="122913" y="27977"/>
                  </a:lnTo>
                  <a:lnTo>
                    <a:pt x="122987" y="27878"/>
                  </a:lnTo>
                  <a:lnTo>
                    <a:pt x="123061" y="27829"/>
                  </a:lnTo>
                  <a:lnTo>
                    <a:pt x="123160" y="27754"/>
                  </a:lnTo>
                  <a:lnTo>
                    <a:pt x="123259" y="27730"/>
                  </a:lnTo>
                  <a:close/>
                  <a:moveTo>
                    <a:pt x="106266" y="28670"/>
                  </a:moveTo>
                  <a:lnTo>
                    <a:pt x="106290" y="28694"/>
                  </a:lnTo>
                  <a:lnTo>
                    <a:pt x="106315" y="28744"/>
                  </a:lnTo>
                  <a:lnTo>
                    <a:pt x="106315" y="28769"/>
                  </a:lnTo>
                  <a:lnTo>
                    <a:pt x="106315" y="28818"/>
                  </a:lnTo>
                  <a:lnTo>
                    <a:pt x="106290" y="28867"/>
                  </a:lnTo>
                  <a:lnTo>
                    <a:pt x="106266" y="28892"/>
                  </a:lnTo>
                  <a:lnTo>
                    <a:pt x="106167" y="28892"/>
                  </a:lnTo>
                  <a:lnTo>
                    <a:pt x="106142" y="28867"/>
                  </a:lnTo>
                  <a:lnTo>
                    <a:pt x="106117" y="28818"/>
                  </a:lnTo>
                  <a:lnTo>
                    <a:pt x="106093" y="28769"/>
                  </a:lnTo>
                  <a:lnTo>
                    <a:pt x="106117" y="28744"/>
                  </a:lnTo>
                  <a:lnTo>
                    <a:pt x="106142" y="28694"/>
                  </a:lnTo>
                  <a:lnTo>
                    <a:pt x="106167" y="28670"/>
                  </a:lnTo>
                  <a:close/>
                  <a:moveTo>
                    <a:pt x="109481" y="28793"/>
                  </a:moveTo>
                  <a:lnTo>
                    <a:pt x="109580" y="28818"/>
                  </a:lnTo>
                  <a:lnTo>
                    <a:pt x="109655" y="28867"/>
                  </a:lnTo>
                  <a:lnTo>
                    <a:pt x="109679" y="28942"/>
                  </a:lnTo>
                  <a:lnTo>
                    <a:pt x="109704" y="29016"/>
                  </a:lnTo>
                  <a:lnTo>
                    <a:pt x="109679" y="29090"/>
                  </a:lnTo>
                  <a:lnTo>
                    <a:pt x="109655" y="29164"/>
                  </a:lnTo>
                  <a:lnTo>
                    <a:pt x="109580" y="29214"/>
                  </a:lnTo>
                  <a:lnTo>
                    <a:pt x="109481" y="29239"/>
                  </a:lnTo>
                  <a:lnTo>
                    <a:pt x="109407" y="29214"/>
                  </a:lnTo>
                  <a:lnTo>
                    <a:pt x="109333" y="29164"/>
                  </a:lnTo>
                  <a:lnTo>
                    <a:pt x="109284" y="29090"/>
                  </a:lnTo>
                  <a:lnTo>
                    <a:pt x="109284" y="29016"/>
                  </a:lnTo>
                  <a:lnTo>
                    <a:pt x="109284" y="28942"/>
                  </a:lnTo>
                  <a:lnTo>
                    <a:pt x="109333" y="28867"/>
                  </a:lnTo>
                  <a:lnTo>
                    <a:pt x="109407" y="28818"/>
                  </a:lnTo>
                  <a:lnTo>
                    <a:pt x="109481" y="28793"/>
                  </a:lnTo>
                  <a:close/>
                  <a:moveTo>
                    <a:pt x="112524" y="28843"/>
                  </a:moveTo>
                  <a:lnTo>
                    <a:pt x="112623" y="28867"/>
                  </a:lnTo>
                  <a:lnTo>
                    <a:pt x="112722" y="28942"/>
                  </a:lnTo>
                  <a:lnTo>
                    <a:pt x="112796" y="29041"/>
                  </a:lnTo>
                  <a:lnTo>
                    <a:pt x="112821" y="29140"/>
                  </a:lnTo>
                  <a:lnTo>
                    <a:pt x="112796" y="29263"/>
                  </a:lnTo>
                  <a:lnTo>
                    <a:pt x="112722" y="29362"/>
                  </a:lnTo>
                  <a:lnTo>
                    <a:pt x="112623" y="29436"/>
                  </a:lnTo>
                  <a:lnTo>
                    <a:pt x="112524" y="29461"/>
                  </a:lnTo>
                  <a:lnTo>
                    <a:pt x="112400" y="29436"/>
                  </a:lnTo>
                  <a:lnTo>
                    <a:pt x="112301" y="29362"/>
                  </a:lnTo>
                  <a:lnTo>
                    <a:pt x="112252" y="29263"/>
                  </a:lnTo>
                  <a:lnTo>
                    <a:pt x="112227" y="29140"/>
                  </a:lnTo>
                  <a:lnTo>
                    <a:pt x="112252" y="29041"/>
                  </a:lnTo>
                  <a:lnTo>
                    <a:pt x="112301" y="28942"/>
                  </a:lnTo>
                  <a:lnTo>
                    <a:pt x="112400" y="28867"/>
                  </a:lnTo>
                  <a:lnTo>
                    <a:pt x="112524" y="28843"/>
                  </a:lnTo>
                  <a:close/>
                  <a:moveTo>
                    <a:pt x="115542" y="29140"/>
                  </a:moveTo>
                  <a:lnTo>
                    <a:pt x="115690" y="29164"/>
                  </a:lnTo>
                  <a:lnTo>
                    <a:pt x="115764" y="29214"/>
                  </a:lnTo>
                  <a:lnTo>
                    <a:pt x="115814" y="29263"/>
                  </a:lnTo>
                  <a:lnTo>
                    <a:pt x="115863" y="29313"/>
                  </a:lnTo>
                  <a:lnTo>
                    <a:pt x="115913" y="29387"/>
                  </a:lnTo>
                  <a:lnTo>
                    <a:pt x="115938" y="29535"/>
                  </a:lnTo>
                  <a:lnTo>
                    <a:pt x="115913" y="29684"/>
                  </a:lnTo>
                  <a:lnTo>
                    <a:pt x="115863" y="29758"/>
                  </a:lnTo>
                  <a:lnTo>
                    <a:pt x="115814" y="29807"/>
                  </a:lnTo>
                  <a:lnTo>
                    <a:pt x="115764" y="29857"/>
                  </a:lnTo>
                  <a:lnTo>
                    <a:pt x="115690" y="29906"/>
                  </a:lnTo>
                  <a:lnTo>
                    <a:pt x="115542" y="29931"/>
                  </a:lnTo>
                  <a:lnTo>
                    <a:pt x="115393" y="29906"/>
                  </a:lnTo>
                  <a:lnTo>
                    <a:pt x="115344" y="29857"/>
                  </a:lnTo>
                  <a:lnTo>
                    <a:pt x="115270" y="29807"/>
                  </a:lnTo>
                  <a:lnTo>
                    <a:pt x="115220" y="29758"/>
                  </a:lnTo>
                  <a:lnTo>
                    <a:pt x="115195" y="29684"/>
                  </a:lnTo>
                  <a:lnTo>
                    <a:pt x="115171" y="29535"/>
                  </a:lnTo>
                  <a:lnTo>
                    <a:pt x="115195" y="29387"/>
                  </a:lnTo>
                  <a:lnTo>
                    <a:pt x="115220" y="29313"/>
                  </a:lnTo>
                  <a:lnTo>
                    <a:pt x="115270" y="29263"/>
                  </a:lnTo>
                  <a:lnTo>
                    <a:pt x="115344" y="29214"/>
                  </a:lnTo>
                  <a:lnTo>
                    <a:pt x="115393" y="29164"/>
                  </a:lnTo>
                  <a:lnTo>
                    <a:pt x="115542" y="29140"/>
                  </a:lnTo>
                  <a:close/>
                  <a:moveTo>
                    <a:pt x="118584" y="29511"/>
                  </a:moveTo>
                  <a:lnTo>
                    <a:pt x="118683" y="29535"/>
                  </a:lnTo>
                  <a:lnTo>
                    <a:pt x="118757" y="29585"/>
                  </a:lnTo>
                  <a:lnTo>
                    <a:pt x="118832" y="29659"/>
                  </a:lnTo>
                  <a:lnTo>
                    <a:pt x="118906" y="29733"/>
                  </a:lnTo>
                  <a:lnTo>
                    <a:pt x="118955" y="29807"/>
                  </a:lnTo>
                  <a:lnTo>
                    <a:pt x="118980" y="29906"/>
                  </a:lnTo>
                  <a:lnTo>
                    <a:pt x="118980" y="29981"/>
                  </a:lnTo>
                  <a:lnTo>
                    <a:pt x="118980" y="30080"/>
                  </a:lnTo>
                  <a:lnTo>
                    <a:pt x="118955" y="30154"/>
                  </a:lnTo>
                  <a:lnTo>
                    <a:pt x="118906" y="30253"/>
                  </a:lnTo>
                  <a:lnTo>
                    <a:pt x="118832" y="30327"/>
                  </a:lnTo>
                  <a:lnTo>
                    <a:pt x="118757" y="30376"/>
                  </a:lnTo>
                  <a:lnTo>
                    <a:pt x="118683" y="30426"/>
                  </a:lnTo>
                  <a:lnTo>
                    <a:pt x="118584" y="30451"/>
                  </a:lnTo>
                  <a:lnTo>
                    <a:pt x="118411" y="30451"/>
                  </a:lnTo>
                  <a:lnTo>
                    <a:pt x="118312" y="30426"/>
                  </a:lnTo>
                  <a:lnTo>
                    <a:pt x="118238" y="30376"/>
                  </a:lnTo>
                  <a:lnTo>
                    <a:pt x="118164" y="30327"/>
                  </a:lnTo>
                  <a:lnTo>
                    <a:pt x="118114" y="30253"/>
                  </a:lnTo>
                  <a:lnTo>
                    <a:pt x="118065" y="30154"/>
                  </a:lnTo>
                  <a:lnTo>
                    <a:pt x="118040" y="30080"/>
                  </a:lnTo>
                  <a:lnTo>
                    <a:pt x="118015" y="29981"/>
                  </a:lnTo>
                  <a:lnTo>
                    <a:pt x="118040" y="29906"/>
                  </a:lnTo>
                  <a:lnTo>
                    <a:pt x="118065" y="29807"/>
                  </a:lnTo>
                  <a:lnTo>
                    <a:pt x="118114" y="29733"/>
                  </a:lnTo>
                  <a:lnTo>
                    <a:pt x="118164" y="29659"/>
                  </a:lnTo>
                  <a:lnTo>
                    <a:pt x="118238" y="29585"/>
                  </a:lnTo>
                  <a:lnTo>
                    <a:pt x="118312" y="29535"/>
                  </a:lnTo>
                  <a:lnTo>
                    <a:pt x="118411" y="29511"/>
                  </a:lnTo>
                  <a:close/>
                  <a:moveTo>
                    <a:pt x="121379" y="29585"/>
                  </a:moveTo>
                  <a:lnTo>
                    <a:pt x="121478" y="29610"/>
                  </a:lnTo>
                  <a:lnTo>
                    <a:pt x="121577" y="29659"/>
                  </a:lnTo>
                  <a:lnTo>
                    <a:pt x="121676" y="29733"/>
                  </a:lnTo>
                  <a:lnTo>
                    <a:pt x="121726" y="29832"/>
                  </a:lnTo>
                  <a:lnTo>
                    <a:pt x="121775" y="29931"/>
                  </a:lnTo>
                  <a:lnTo>
                    <a:pt x="121825" y="30030"/>
                  </a:lnTo>
                  <a:lnTo>
                    <a:pt x="121825" y="30129"/>
                  </a:lnTo>
                  <a:lnTo>
                    <a:pt x="121825" y="30228"/>
                  </a:lnTo>
                  <a:lnTo>
                    <a:pt x="121775" y="30327"/>
                  </a:lnTo>
                  <a:lnTo>
                    <a:pt x="121726" y="30426"/>
                  </a:lnTo>
                  <a:lnTo>
                    <a:pt x="121676" y="30500"/>
                  </a:lnTo>
                  <a:lnTo>
                    <a:pt x="121577" y="30574"/>
                  </a:lnTo>
                  <a:lnTo>
                    <a:pt x="121478" y="30624"/>
                  </a:lnTo>
                  <a:lnTo>
                    <a:pt x="121379" y="30648"/>
                  </a:lnTo>
                  <a:lnTo>
                    <a:pt x="121280" y="30673"/>
                  </a:lnTo>
                  <a:lnTo>
                    <a:pt x="121182" y="30648"/>
                  </a:lnTo>
                  <a:lnTo>
                    <a:pt x="121083" y="30624"/>
                  </a:lnTo>
                  <a:lnTo>
                    <a:pt x="120984" y="30574"/>
                  </a:lnTo>
                  <a:lnTo>
                    <a:pt x="120885" y="30500"/>
                  </a:lnTo>
                  <a:lnTo>
                    <a:pt x="120835" y="30426"/>
                  </a:lnTo>
                  <a:lnTo>
                    <a:pt x="120786" y="30327"/>
                  </a:lnTo>
                  <a:lnTo>
                    <a:pt x="120736" y="30228"/>
                  </a:lnTo>
                  <a:lnTo>
                    <a:pt x="120736" y="30129"/>
                  </a:lnTo>
                  <a:lnTo>
                    <a:pt x="120736" y="30030"/>
                  </a:lnTo>
                  <a:lnTo>
                    <a:pt x="120786" y="29931"/>
                  </a:lnTo>
                  <a:lnTo>
                    <a:pt x="120835" y="29832"/>
                  </a:lnTo>
                  <a:lnTo>
                    <a:pt x="120885" y="29733"/>
                  </a:lnTo>
                  <a:lnTo>
                    <a:pt x="120984" y="29659"/>
                  </a:lnTo>
                  <a:lnTo>
                    <a:pt x="121083" y="29610"/>
                  </a:lnTo>
                  <a:lnTo>
                    <a:pt x="121182" y="29585"/>
                  </a:lnTo>
                  <a:close/>
                  <a:moveTo>
                    <a:pt x="104336" y="30475"/>
                  </a:moveTo>
                  <a:lnTo>
                    <a:pt x="104386" y="30500"/>
                  </a:lnTo>
                  <a:lnTo>
                    <a:pt x="104435" y="30525"/>
                  </a:lnTo>
                  <a:lnTo>
                    <a:pt x="104460" y="30550"/>
                  </a:lnTo>
                  <a:lnTo>
                    <a:pt x="104460" y="30599"/>
                  </a:lnTo>
                  <a:lnTo>
                    <a:pt x="104460" y="30648"/>
                  </a:lnTo>
                  <a:lnTo>
                    <a:pt x="104435" y="30673"/>
                  </a:lnTo>
                  <a:lnTo>
                    <a:pt x="104386" y="30698"/>
                  </a:lnTo>
                  <a:lnTo>
                    <a:pt x="104312" y="30698"/>
                  </a:lnTo>
                  <a:lnTo>
                    <a:pt x="104262" y="30673"/>
                  </a:lnTo>
                  <a:lnTo>
                    <a:pt x="104237" y="30648"/>
                  </a:lnTo>
                  <a:lnTo>
                    <a:pt x="104237" y="30599"/>
                  </a:lnTo>
                  <a:lnTo>
                    <a:pt x="104237" y="30550"/>
                  </a:lnTo>
                  <a:lnTo>
                    <a:pt x="104262" y="30525"/>
                  </a:lnTo>
                  <a:lnTo>
                    <a:pt x="104312" y="30500"/>
                  </a:lnTo>
                  <a:lnTo>
                    <a:pt x="104336" y="30475"/>
                  </a:lnTo>
                  <a:close/>
                  <a:moveTo>
                    <a:pt x="107577" y="30624"/>
                  </a:moveTo>
                  <a:lnTo>
                    <a:pt x="107651" y="30648"/>
                  </a:lnTo>
                  <a:lnTo>
                    <a:pt x="107725" y="30698"/>
                  </a:lnTo>
                  <a:lnTo>
                    <a:pt x="107750" y="30747"/>
                  </a:lnTo>
                  <a:lnTo>
                    <a:pt x="107775" y="30846"/>
                  </a:lnTo>
                  <a:lnTo>
                    <a:pt x="107750" y="30921"/>
                  </a:lnTo>
                  <a:lnTo>
                    <a:pt x="107725" y="30995"/>
                  </a:lnTo>
                  <a:lnTo>
                    <a:pt x="107651" y="31020"/>
                  </a:lnTo>
                  <a:lnTo>
                    <a:pt x="107577" y="31044"/>
                  </a:lnTo>
                  <a:lnTo>
                    <a:pt x="107478" y="31020"/>
                  </a:lnTo>
                  <a:lnTo>
                    <a:pt x="107428" y="30995"/>
                  </a:lnTo>
                  <a:lnTo>
                    <a:pt x="107379" y="30921"/>
                  </a:lnTo>
                  <a:lnTo>
                    <a:pt x="107354" y="30846"/>
                  </a:lnTo>
                  <a:lnTo>
                    <a:pt x="107379" y="30747"/>
                  </a:lnTo>
                  <a:lnTo>
                    <a:pt x="107428" y="30698"/>
                  </a:lnTo>
                  <a:lnTo>
                    <a:pt x="107478" y="30648"/>
                  </a:lnTo>
                  <a:lnTo>
                    <a:pt x="107577" y="30624"/>
                  </a:lnTo>
                  <a:close/>
                  <a:moveTo>
                    <a:pt x="124249" y="30005"/>
                  </a:moveTo>
                  <a:lnTo>
                    <a:pt x="124372" y="30030"/>
                  </a:lnTo>
                  <a:lnTo>
                    <a:pt x="124471" y="30104"/>
                  </a:lnTo>
                  <a:lnTo>
                    <a:pt x="124570" y="30178"/>
                  </a:lnTo>
                  <a:lnTo>
                    <a:pt x="124645" y="30277"/>
                  </a:lnTo>
                  <a:lnTo>
                    <a:pt x="124719" y="30376"/>
                  </a:lnTo>
                  <a:lnTo>
                    <a:pt x="124744" y="30500"/>
                  </a:lnTo>
                  <a:lnTo>
                    <a:pt x="124744" y="30624"/>
                  </a:lnTo>
                  <a:lnTo>
                    <a:pt x="124744" y="30747"/>
                  </a:lnTo>
                  <a:lnTo>
                    <a:pt x="124719" y="30846"/>
                  </a:lnTo>
                  <a:lnTo>
                    <a:pt x="124645" y="30970"/>
                  </a:lnTo>
                  <a:lnTo>
                    <a:pt x="124570" y="31069"/>
                  </a:lnTo>
                  <a:lnTo>
                    <a:pt x="124471" y="31143"/>
                  </a:lnTo>
                  <a:lnTo>
                    <a:pt x="124372" y="31193"/>
                  </a:lnTo>
                  <a:lnTo>
                    <a:pt x="124249" y="31242"/>
                  </a:lnTo>
                  <a:lnTo>
                    <a:pt x="124001" y="31242"/>
                  </a:lnTo>
                  <a:lnTo>
                    <a:pt x="123878" y="31193"/>
                  </a:lnTo>
                  <a:lnTo>
                    <a:pt x="123779" y="31143"/>
                  </a:lnTo>
                  <a:lnTo>
                    <a:pt x="123680" y="31069"/>
                  </a:lnTo>
                  <a:lnTo>
                    <a:pt x="123606" y="30970"/>
                  </a:lnTo>
                  <a:lnTo>
                    <a:pt x="123556" y="30846"/>
                  </a:lnTo>
                  <a:lnTo>
                    <a:pt x="123507" y="30747"/>
                  </a:lnTo>
                  <a:lnTo>
                    <a:pt x="123507" y="30624"/>
                  </a:lnTo>
                  <a:lnTo>
                    <a:pt x="123507" y="30500"/>
                  </a:lnTo>
                  <a:lnTo>
                    <a:pt x="123556" y="30376"/>
                  </a:lnTo>
                  <a:lnTo>
                    <a:pt x="123606" y="30277"/>
                  </a:lnTo>
                  <a:lnTo>
                    <a:pt x="123680" y="30178"/>
                  </a:lnTo>
                  <a:lnTo>
                    <a:pt x="123779" y="30104"/>
                  </a:lnTo>
                  <a:lnTo>
                    <a:pt x="123878" y="30030"/>
                  </a:lnTo>
                  <a:lnTo>
                    <a:pt x="124001" y="30005"/>
                  </a:lnTo>
                  <a:close/>
                  <a:moveTo>
                    <a:pt x="110644" y="30921"/>
                  </a:moveTo>
                  <a:lnTo>
                    <a:pt x="110768" y="30945"/>
                  </a:lnTo>
                  <a:lnTo>
                    <a:pt x="110867" y="31020"/>
                  </a:lnTo>
                  <a:lnTo>
                    <a:pt x="110941" y="31118"/>
                  </a:lnTo>
                  <a:lnTo>
                    <a:pt x="110941" y="31217"/>
                  </a:lnTo>
                  <a:lnTo>
                    <a:pt x="110941" y="31341"/>
                  </a:lnTo>
                  <a:lnTo>
                    <a:pt x="110867" y="31440"/>
                  </a:lnTo>
                  <a:lnTo>
                    <a:pt x="110768" y="31489"/>
                  </a:lnTo>
                  <a:lnTo>
                    <a:pt x="110644" y="31514"/>
                  </a:lnTo>
                  <a:lnTo>
                    <a:pt x="110545" y="31489"/>
                  </a:lnTo>
                  <a:lnTo>
                    <a:pt x="110446" y="31440"/>
                  </a:lnTo>
                  <a:lnTo>
                    <a:pt x="110372" y="31341"/>
                  </a:lnTo>
                  <a:lnTo>
                    <a:pt x="110347" y="31217"/>
                  </a:lnTo>
                  <a:lnTo>
                    <a:pt x="110372" y="31118"/>
                  </a:lnTo>
                  <a:lnTo>
                    <a:pt x="110446" y="31020"/>
                  </a:lnTo>
                  <a:lnTo>
                    <a:pt x="110545" y="30945"/>
                  </a:lnTo>
                  <a:lnTo>
                    <a:pt x="110644" y="30921"/>
                  </a:lnTo>
                  <a:close/>
                  <a:moveTo>
                    <a:pt x="113513" y="30995"/>
                  </a:moveTo>
                  <a:lnTo>
                    <a:pt x="113662" y="31020"/>
                  </a:lnTo>
                  <a:lnTo>
                    <a:pt x="113711" y="31044"/>
                  </a:lnTo>
                  <a:lnTo>
                    <a:pt x="113785" y="31094"/>
                  </a:lnTo>
                  <a:lnTo>
                    <a:pt x="113835" y="31168"/>
                  </a:lnTo>
                  <a:lnTo>
                    <a:pt x="113860" y="31217"/>
                  </a:lnTo>
                  <a:lnTo>
                    <a:pt x="113884" y="31366"/>
                  </a:lnTo>
                  <a:lnTo>
                    <a:pt x="113860" y="31514"/>
                  </a:lnTo>
                  <a:lnTo>
                    <a:pt x="113835" y="31588"/>
                  </a:lnTo>
                  <a:lnTo>
                    <a:pt x="113785" y="31638"/>
                  </a:lnTo>
                  <a:lnTo>
                    <a:pt x="113711" y="31687"/>
                  </a:lnTo>
                  <a:lnTo>
                    <a:pt x="113662" y="31712"/>
                  </a:lnTo>
                  <a:lnTo>
                    <a:pt x="113513" y="31737"/>
                  </a:lnTo>
                  <a:lnTo>
                    <a:pt x="113365" y="31712"/>
                  </a:lnTo>
                  <a:lnTo>
                    <a:pt x="113291" y="31687"/>
                  </a:lnTo>
                  <a:lnTo>
                    <a:pt x="113241" y="31638"/>
                  </a:lnTo>
                  <a:lnTo>
                    <a:pt x="113192" y="31588"/>
                  </a:lnTo>
                  <a:lnTo>
                    <a:pt x="113167" y="31514"/>
                  </a:lnTo>
                  <a:lnTo>
                    <a:pt x="113142" y="31366"/>
                  </a:lnTo>
                  <a:lnTo>
                    <a:pt x="113167" y="31217"/>
                  </a:lnTo>
                  <a:lnTo>
                    <a:pt x="113192" y="31168"/>
                  </a:lnTo>
                  <a:lnTo>
                    <a:pt x="113241" y="31094"/>
                  </a:lnTo>
                  <a:lnTo>
                    <a:pt x="113291" y="31044"/>
                  </a:lnTo>
                  <a:lnTo>
                    <a:pt x="113365" y="31020"/>
                  </a:lnTo>
                  <a:lnTo>
                    <a:pt x="113513" y="30995"/>
                  </a:lnTo>
                  <a:close/>
                  <a:moveTo>
                    <a:pt x="116506" y="31391"/>
                  </a:moveTo>
                  <a:lnTo>
                    <a:pt x="116581" y="31415"/>
                  </a:lnTo>
                  <a:lnTo>
                    <a:pt x="116655" y="31465"/>
                  </a:lnTo>
                  <a:lnTo>
                    <a:pt x="116729" y="31514"/>
                  </a:lnTo>
                  <a:lnTo>
                    <a:pt x="116779" y="31588"/>
                  </a:lnTo>
                  <a:lnTo>
                    <a:pt x="116828" y="31663"/>
                  </a:lnTo>
                  <a:lnTo>
                    <a:pt x="116853" y="31762"/>
                  </a:lnTo>
                  <a:lnTo>
                    <a:pt x="116853" y="31836"/>
                  </a:lnTo>
                  <a:lnTo>
                    <a:pt x="116853" y="31935"/>
                  </a:lnTo>
                  <a:lnTo>
                    <a:pt x="116828" y="32009"/>
                  </a:lnTo>
                  <a:lnTo>
                    <a:pt x="116779" y="32083"/>
                  </a:lnTo>
                  <a:lnTo>
                    <a:pt x="116729" y="32157"/>
                  </a:lnTo>
                  <a:lnTo>
                    <a:pt x="116655" y="32207"/>
                  </a:lnTo>
                  <a:lnTo>
                    <a:pt x="116581" y="32256"/>
                  </a:lnTo>
                  <a:lnTo>
                    <a:pt x="116506" y="32281"/>
                  </a:lnTo>
                  <a:lnTo>
                    <a:pt x="116408" y="32306"/>
                  </a:lnTo>
                  <a:lnTo>
                    <a:pt x="116309" y="32281"/>
                  </a:lnTo>
                  <a:lnTo>
                    <a:pt x="116234" y="32256"/>
                  </a:lnTo>
                  <a:lnTo>
                    <a:pt x="116160" y="32207"/>
                  </a:lnTo>
                  <a:lnTo>
                    <a:pt x="116086" y="32157"/>
                  </a:lnTo>
                  <a:lnTo>
                    <a:pt x="116036" y="32083"/>
                  </a:lnTo>
                  <a:lnTo>
                    <a:pt x="115987" y="32009"/>
                  </a:lnTo>
                  <a:lnTo>
                    <a:pt x="115962" y="31935"/>
                  </a:lnTo>
                  <a:lnTo>
                    <a:pt x="115962" y="31836"/>
                  </a:lnTo>
                  <a:lnTo>
                    <a:pt x="115962" y="31762"/>
                  </a:lnTo>
                  <a:lnTo>
                    <a:pt x="115987" y="31663"/>
                  </a:lnTo>
                  <a:lnTo>
                    <a:pt x="116036" y="31588"/>
                  </a:lnTo>
                  <a:lnTo>
                    <a:pt x="116086" y="31514"/>
                  </a:lnTo>
                  <a:lnTo>
                    <a:pt x="116160" y="31465"/>
                  </a:lnTo>
                  <a:lnTo>
                    <a:pt x="116234" y="31415"/>
                  </a:lnTo>
                  <a:lnTo>
                    <a:pt x="116309" y="31391"/>
                  </a:lnTo>
                  <a:close/>
                  <a:moveTo>
                    <a:pt x="102506" y="32306"/>
                  </a:moveTo>
                  <a:lnTo>
                    <a:pt x="102555" y="32331"/>
                  </a:lnTo>
                  <a:lnTo>
                    <a:pt x="102555" y="32355"/>
                  </a:lnTo>
                  <a:lnTo>
                    <a:pt x="102580" y="32405"/>
                  </a:lnTo>
                  <a:lnTo>
                    <a:pt x="102555" y="32454"/>
                  </a:lnTo>
                  <a:lnTo>
                    <a:pt x="102555" y="32479"/>
                  </a:lnTo>
                  <a:lnTo>
                    <a:pt x="102506" y="32504"/>
                  </a:lnTo>
                  <a:lnTo>
                    <a:pt x="102432" y="32504"/>
                  </a:lnTo>
                  <a:lnTo>
                    <a:pt x="102382" y="32479"/>
                  </a:lnTo>
                  <a:lnTo>
                    <a:pt x="102357" y="32454"/>
                  </a:lnTo>
                  <a:lnTo>
                    <a:pt x="102357" y="32405"/>
                  </a:lnTo>
                  <a:lnTo>
                    <a:pt x="102357" y="32355"/>
                  </a:lnTo>
                  <a:lnTo>
                    <a:pt x="102382" y="32331"/>
                  </a:lnTo>
                  <a:lnTo>
                    <a:pt x="102432" y="32306"/>
                  </a:lnTo>
                  <a:close/>
                  <a:moveTo>
                    <a:pt x="105697" y="32479"/>
                  </a:moveTo>
                  <a:lnTo>
                    <a:pt x="105771" y="32528"/>
                  </a:lnTo>
                  <a:lnTo>
                    <a:pt x="105796" y="32603"/>
                  </a:lnTo>
                  <a:lnTo>
                    <a:pt x="105821" y="32677"/>
                  </a:lnTo>
                  <a:lnTo>
                    <a:pt x="105796" y="32751"/>
                  </a:lnTo>
                  <a:lnTo>
                    <a:pt x="105771" y="32800"/>
                  </a:lnTo>
                  <a:lnTo>
                    <a:pt x="105697" y="32850"/>
                  </a:lnTo>
                  <a:lnTo>
                    <a:pt x="105623" y="32875"/>
                  </a:lnTo>
                  <a:lnTo>
                    <a:pt x="105548" y="32850"/>
                  </a:lnTo>
                  <a:lnTo>
                    <a:pt x="105474" y="32800"/>
                  </a:lnTo>
                  <a:lnTo>
                    <a:pt x="105425" y="32751"/>
                  </a:lnTo>
                  <a:lnTo>
                    <a:pt x="105425" y="32677"/>
                  </a:lnTo>
                  <a:lnTo>
                    <a:pt x="105425" y="32603"/>
                  </a:lnTo>
                  <a:lnTo>
                    <a:pt x="105474" y="32528"/>
                  </a:lnTo>
                  <a:lnTo>
                    <a:pt x="105548" y="32479"/>
                  </a:lnTo>
                  <a:close/>
                  <a:moveTo>
                    <a:pt x="119351" y="31811"/>
                  </a:moveTo>
                  <a:lnTo>
                    <a:pt x="119450" y="31861"/>
                  </a:lnTo>
                  <a:lnTo>
                    <a:pt x="119549" y="31910"/>
                  </a:lnTo>
                  <a:lnTo>
                    <a:pt x="119623" y="31959"/>
                  </a:lnTo>
                  <a:lnTo>
                    <a:pt x="119697" y="32058"/>
                  </a:lnTo>
                  <a:lnTo>
                    <a:pt x="119747" y="32157"/>
                  </a:lnTo>
                  <a:lnTo>
                    <a:pt x="119772" y="32256"/>
                  </a:lnTo>
                  <a:lnTo>
                    <a:pt x="119796" y="32355"/>
                  </a:lnTo>
                  <a:lnTo>
                    <a:pt x="119772" y="32454"/>
                  </a:lnTo>
                  <a:lnTo>
                    <a:pt x="119747" y="32553"/>
                  </a:lnTo>
                  <a:lnTo>
                    <a:pt x="119697" y="32652"/>
                  </a:lnTo>
                  <a:lnTo>
                    <a:pt x="119623" y="32726"/>
                  </a:lnTo>
                  <a:lnTo>
                    <a:pt x="119549" y="32800"/>
                  </a:lnTo>
                  <a:lnTo>
                    <a:pt x="119450" y="32850"/>
                  </a:lnTo>
                  <a:lnTo>
                    <a:pt x="119351" y="32875"/>
                  </a:lnTo>
                  <a:lnTo>
                    <a:pt x="119252" y="32899"/>
                  </a:lnTo>
                  <a:lnTo>
                    <a:pt x="119153" y="32875"/>
                  </a:lnTo>
                  <a:lnTo>
                    <a:pt x="119054" y="32850"/>
                  </a:lnTo>
                  <a:lnTo>
                    <a:pt x="118955" y="32800"/>
                  </a:lnTo>
                  <a:lnTo>
                    <a:pt x="118856" y="32726"/>
                  </a:lnTo>
                  <a:lnTo>
                    <a:pt x="118807" y="32652"/>
                  </a:lnTo>
                  <a:lnTo>
                    <a:pt x="118757" y="32553"/>
                  </a:lnTo>
                  <a:lnTo>
                    <a:pt x="118708" y="32454"/>
                  </a:lnTo>
                  <a:lnTo>
                    <a:pt x="118708" y="32355"/>
                  </a:lnTo>
                  <a:lnTo>
                    <a:pt x="118708" y="32256"/>
                  </a:lnTo>
                  <a:lnTo>
                    <a:pt x="118757" y="32157"/>
                  </a:lnTo>
                  <a:lnTo>
                    <a:pt x="118807" y="32058"/>
                  </a:lnTo>
                  <a:lnTo>
                    <a:pt x="118856" y="31959"/>
                  </a:lnTo>
                  <a:lnTo>
                    <a:pt x="118955" y="31910"/>
                  </a:lnTo>
                  <a:lnTo>
                    <a:pt x="119054" y="31861"/>
                  </a:lnTo>
                  <a:lnTo>
                    <a:pt x="119153" y="31811"/>
                  </a:lnTo>
                  <a:close/>
                  <a:moveTo>
                    <a:pt x="122047" y="31861"/>
                  </a:moveTo>
                  <a:lnTo>
                    <a:pt x="122171" y="31910"/>
                  </a:lnTo>
                  <a:lnTo>
                    <a:pt x="122270" y="31959"/>
                  </a:lnTo>
                  <a:lnTo>
                    <a:pt x="122369" y="32034"/>
                  </a:lnTo>
                  <a:lnTo>
                    <a:pt x="122443" y="32133"/>
                  </a:lnTo>
                  <a:lnTo>
                    <a:pt x="122493" y="32232"/>
                  </a:lnTo>
                  <a:lnTo>
                    <a:pt x="122542" y="32355"/>
                  </a:lnTo>
                  <a:lnTo>
                    <a:pt x="122542" y="32454"/>
                  </a:lnTo>
                  <a:lnTo>
                    <a:pt x="122542" y="32578"/>
                  </a:lnTo>
                  <a:lnTo>
                    <a:pt x="122493" y="32702"/>
                  </a:lnTo>
                  <a:lnTo>
                    <a:pt x="122443" y="32800"/>
                  </a:lnTo>
                  <a:lnTo>
                    <a:pt x="122369" y="32899"/>
                  </a:lnTo>
                  <a:lnTo>
                    <a:pt x="122270" y="32974"/>
                  </a:lnTo>
                  <a:lnTo>
                    <a:pt x="122171" y="33023"/>
                  </a:lnTo>
                  <a:lnTo>
                    <a:pt x="122047" y="33073"/>
                  </a:lnTo>
                  <a:lnTo>
                    <a:pt x="121825" y="33073"/>
                  </a:lnTo>
                  <a:lnTo>
                    <a:pt x="121701" y="33023"/>
                  </a:lnTo>
                  <a:lnTo>
                    <a:pt x="121602" y="32974"/>
                  </a:lnTo>
                  <a:lnTo>
                    <a:pt x="121503" y="32899"/>
                  </a:lnTo>
                  <a:lnTo>
                    <a:pt x="121429" y="32800"/>
                  </a:lnTo>
                  <a:lnTo>
                    <a:pt x="121379" y="32702"/>
                  </a:lnTo>
                  <a:lnTo>
                    <a:pt x="121330" y="32578"/>
                  </a:lnTo>
                  <a:lnTo>
                    <a:pt x="121330" y="32454"/>
                  </a:lnTo>
                  <a:lnTo>
                    <a:pt x="121330" y="32355"/>
                  </a:lnTo>
                  <a:lnTo>
                    <a:pt x="121379" y="32232"/>
                  </a:lnTo>
                  <a:lnTo>
                    <a:pt x="121429" y="32133"/>
                  </a:lnTo>
                  <a:lnTo>
                    <a:pt x="121503" y="32034"/>
                  </a:lnTo>
                  <a:lnTo>
                    <a:pt x="121602" y="31959"/>
                  </a:lnTo>
                  <a:lnTo>
                    <a:pt x="121701" y="31910"/>
                  </a:lnTo>
                  <a:lnTo>
                    <a:pt x="121825" y="31861"/>
                  </a:lnTo>
                  <a:close/>
                  <a:moveTo>
                    <a:pt x="108640" y="32776"/>
                  </a:moveTo>
                  <a:lnTo>
                    <a:pt x="108739" y="32800"/>
                  </a:lnTo>
                  <a:lnTo>
                    <a:pt x="108838" y="32850"/>
                  </a:lnTo>
                  <a:lnTo>
                    <a:pt x="108888" y="32949"/>
                  </a:lnTo>
                  <a:lnTo>
                    <a:pt x="108913" y="33073"/>
                  </a:lnTo>
                  <a:lnTo>
                    <a:pt x="108888" y="33172"/>
                  </a:lnTo>
                  <a:lnTo>
                    <a:pt x="108838" y="33270"/>
                  </a:lnTo>
                  <a:lnTo>
                    <a:pt x="108739" y="33345"/>
                  </a:lnTo>
                  <a:lnTo>
                    <a:pt x="108517" y="33345"/>
                  </a:lnTo>
                  <a:lnTo>
                    <a:pt x="108418" y="33270"/>
                  </a:lnTo>
                  <a:lnTo>
                    <a:pt x="108368" y="33172"/>
                  </a:lnTo>
                  <a:lnTo>
                    <a:pt x="108344" y="33073"/>
                  </a:lnTo>
                  <a:lnTo>
                    <a:pt x="108368" y="32949"/>
                  </a:lnTo>
                  <a:lnTo>
                    <a:pt x="108418" y="32850"/>
                  </a:lnTo>
                  <a:lnTo>
                    <a:pt x="108517" y="32800"/>
                  </a:lnTo>
                  <a:lnTo>
                    <a:pt x="108640" y="32776"/>
                  </a:lnTo>
                  <a:close/>
                  <a:moveTo>
                    <a:pt x="124694" y="32306"/>
                  </a:moveTo>
                  <a:lnTo>
                    <a:pt x="124842" y="32331"/>
                  </a:lnTo>
                  <a:lnTo>
                    <a:pt x="124966" y="32355"/>
                  </a:lnTo>
                  <a:lnTo>
                    <a:pt x="125090" y="32429"/>
                  </a:lnTo>
                  <a:lnTo>
                    <a:pt x="125189" y="32504"/>
                  </a:lnTo>
                  <a:lnTo>
                    <a:pt x="125288" y="32627"/>
                  </a:lnTo>
                  <a:lnTo>
                    <a:pt x="125337" y="32751"/>
                  </a:lnTo>
                  <a:lnTo>
                    <a:pt x="125387" y="32875"/>
                  </a:lnTo>
                  <a:lnTo>
                    <a:pt x="125387" y="32998"/>
                  </a:lnTo>
                  <a:lnTo>
                    <a:pt x="125387" y="33147"/>
                  </a:lnTo>
                  <a:lnTo>
                    <a:pt x="125337" y="33270"/>
                  </a:lnTo>
                  <a:lnTo>
                    <a:pt x="125288" y="33394"/>
                  </a:lnTo>
                  <a:lnTo>
                    <a:pt x="125189" y="33493"/>
                  </a:lnTo>
                  <a:lnTo>
                    <a:pt x="125090" y="33592"/>
                  </a:lnTo>
                  <a:lnTo>
                    <a:pt x="124966" y="33642"/>
                  </a:lnTo>
                  <a:lnTo>
                    <a:pt x="124842" y="33691"/>
                  </a:lnTo>
                  <a:lnTo>
                    <a:pt x="124570" y="33691"/>
                  </a:lnTo>
                  <a:lnTo>
                    <a:pt x="124447" y="33642"/>
                  </a:lnTo>
                  <a:lnTo>
                    <a:pt x="124323" y="33592"/>
                  </a:lnTo>
                  <a:lnTo>
                    <a:pt x="124199" y="33493"/>
                  </a:lnTo>
                  <a:lnTo>
                    <a:pt x="124125" y="33394"/>
                  </a:lnTo>
                  <a:lnTo>
                    <a:pt x="124051" y="33270"/>
                  </a:lnTo>
                  <a:lnTo>
                    <a:pt x="124026" y="33147"/>
                  </a:lnTo>
                  <a:lnTo>
                    <a:pt x="124001" y="32998"/>
                  </a:lnTo>
                  <a:lnTo>
                    <a:pt x="124026" y="32875"/>
                  </a:lnTo>
                  <a:lnTo>
                    <a:pt x="124051" y="32751"/>
                  </a:lnTo>
                  <a:lnTo>
                    <a:pt x="124125" y="32627"/>
                  </a:lnTo>
                  <a:lnTo>
                    <a:pt x="124199" y="32504"/>
                  </a:lnTo>
                  <a:lnTo>
                    <a:pt x="124323" y="32429"/>
                  </a:lnTo>
                  <a:lnTo>
                    <a:pt x="124447" y="32355"/>
                  </a:lnTo>
                  <a:lnTo>
                    <a:pt x="124570" y="32331"/>
                  </a:lnTo>
                  <a:lnTo>
                    <a:pt x="124694" y="32306"/>
                  </a:lnTo>
                  <a:close/>
                  <a:moveTo>
                    <a:pt x="111535" y="33172"/>
                  </a:moveTo>
                  <a:lnTo>
                    <a:pt x="111683" y="33221"/>
                  </a:lnTo>
                  <a:lnTo>
                    <a:pt x="111732" y="33246"/>
                  </a:lnTo>
                  <a:lnTo>
                    <a:pt x="111807" y="33295"/>
                  </a:lnTo>
                  <a:lnTo>
                    <a:pt x="111856" y="33345"/>
                  </a:lnTo>
                  <a:lnTo>
                    <a:pt x="111881" y="33419"/>
                  </a:lnTo>
                  <a:lnTo>
                    <a:pt x="111906" y="33543"/>
                  </a:lnTo>
                  <a:lnTo>
                    <a:pt x="111881" y="33691"/>
                  </a:lnTo>
                  <a:lnTo>
                    <a:pt x="111856" y="33765"/>
                  </a:lnTo>
                  <a:lnTo>
                    <a:pt x="111807" y="33815"/>
                  </a:lnTo>
                  <a:lnTo>
                    <a:pt x="111732" y="33864"/>
                  </a:lnTo>
                  <a:lnTo>
                    <a:pt x="111683" y="33889"/>
                  </a:lnTo>
                  <a:lnTo>
                    <a:pt x="111535" y="33914"/>
                  </a:lnTo>
                  <a:lnTo>
                    <a:pt x="111386" y="33889"/>
                  </a:lnTo>
                  <a:lnTo>
                    <a:pt x="111337" y="33864"/>
                  </a:lnTo>
                  <a:lnTo>
                    <a:pt x="111262" y="33815"/>
                  </a:lnTo>
                  <a:lnTo>
                    <a:pt x="111238" y="33765"/>
                  </a:lnTo>
                  <a:lnTo>
                    <a:pt x="111188" y="33691"/>
                  </a:lnTo>
                  <a:lnTo>
                    <a:pt x="111163" y="33543"/>
                  </a:lnTo>
                  <a:lnTo>
                    <a:pt x="111188" y="33419"/>
                  </a:lnTo>
                  <a:lnTo>
                    <a:pt x="111238" y="33345"/>
                  </a:lnTo>
                  <a:lnTo>
                    <a:pt x="111262" y="33295"/>
                  </a:lnTo>
                  <a:lnTo>
                    <a:pt x="111337" y="33246"/>
                  </a:lnTo>
                  <a:lnTo>
                    <a:pt x="111386" y="33221"/>
                  </a:lnTo>
                  <a:lnTo>
                    <a:pt x="111535" y="33172"/>
                  </a:lnTo>
                  <a:close/>
                  <a:moveTo>
                    <a:pt x="114354" y="33246"/>
                  </a:moveTo>
                  <a:lnTo>
                    <a:pt x="114429" y="33270"/>
                  </a:lnTo>
                  <a:lnTo>
                    <a:pt x="114503" y="33320"/>
                  </a:lnTo>
                  <a:lnTo>
                    <a:pt x="114577" y="33369"/>
                  </a:lnTo>
                  <a:lnTo>
                    <a:pt x="114627" y="33444"/>
                  </a:lnTo>
                  <a:lnTo>
                    <a:pt x="114676" y="33518"/>
                  </a:lnTo>
                  <a:lnTo>
                    <a:pt x="114701" y="33592"/>
                  </a:lnTo>
                  <a:lnTo>
                    <a:pt x="114701" y="33691"/>
                  </a:lnTo>
                  <a:lnTo>
                    <a:pt x="114701" y="33765"/>
                  </a:lnTo>
                  <a:lnTo>
                    <a:pt x="114676" y="33839"/>
                  </a:lnTo>
                  <a:lnTo>
                    <a:pt x="114627" y="33938"/>
                  </a:lnTo>
                  <a:lnTo>
                    <a:pt x="114577" y="33988"/>
                  </a:lnTo>
                  <a:lnTo>
                    <a:pt x="114503" y="34062"/>
                  </a:lnTo>
                  <a:lnTo>
                    <a:pt x="114429" y="34087"/>
                  </a:lnTo>
                  <a:lnTo>
                    <a:pt x="114354" y="34112"/>
                  </a:lnTo>
                  <a:lnTo>
                    <a:pt x="114255" y="34136"/>
                  </a:lnTo>
                  <a:lnTo>
                    <a:pt x="114181" y="34112"/>
                  </a:lnTo>
                  <a:lnTo>
                    <a:pt x="114082" y="34087"/>
                  </a:lnTo>
                  <a:lnTo>
                    <a:pt x="114008" y="34062"/>
                  </a:lnTo>
                  <a:lnTo>
                    <a:pt x="113959" y="33988"/>
                  </a:lnTo>
                  <a:lnTo>
                    <a:pt x="113884" y="33938"/>
                  </a:lnTo>
                  <a:lnTo>
                    <a:pt x="113860" y="33839"/>
                  </a:lnTo>
                  <a:lnTo>
                    <a:pt x="113835" y="33765"/>
                  </a:lnTo>
                  <a:lnTo>
                    <a:pt x="113810" y="33691"/>
                  </a:lnTo>
                  <a:lnTo>
                    <a:pt x="113835" y="33592"/>
                  </a:lnTo>
                  <a:lnTo>
                    <a:pt x="113860" y="33518"/>
                  </a:lnTo>
                  <a:lnTo>
                    <a:pt x="113884" y="33444"/>
                  </a:lnTo>
                  <a:lnTo>
                    <a:pt x="113959" y="33369"/>
                  </a:lnTo>
                  <a:lnTo>
                    <a:pt x="114008" y="33320"/>
                  </a:lnTo>
                  <a:lnTo>
                    <a:pt x="114082" y="33270"/>
                  </a:lnTo>
                  <a:lnTo>
                    <a:pt x="114181" y="33246"/>
                  </a:lnTo>
                  <a:close/>
                  <a:moveTo>
                    <a:pt x="100651" y="34235"/>
                  </a:moveTo>
                  <a:lnTo>
                    <a:pt x="100700" y="34260"/>
                  </a:lnTo>
                  <a:lnTo>
                    <a:pt x="100725" y="34285"/>
                  </a:lnTo>
                  <a:lnTo>
                    <a:pt x="100750" y="34309"/>
                  </a:lnTo>
                  <a:lnTo>
                    <a:pt x="100774" y="34359"/>
                  </a:lnTo>
                  <a:lnTo>
                    <a:pt x="100750" y="34384"/>
                  </a:lnTo>
                  <a:lnTo>
                    <a:pt x="100725" y="34433"/>
                  </a:lnTo>
                  <a:lnTo>
                    <a:pt x="100700" y="34458"/>
                  </a:lnTo>
                  <a:lnTo>
                    <a:pt x="100626" y="34458"/>
                  </a:lnTo>
                  <a:lnTo>
                    <a:pt x="100576" y="34433"/>
                  </a:lnTo>
                  <a:lnTo>
                    <a:pt x="100552" y="34384"/>
                  </a:lnTo>
                  <a:lnTo>
                    <a:pt x="100552" y="34359"/>
                  </a:lnTo>
                  <a:lnTo>
                    <a:pt x="100552" y="34309"/>
                  </a:lnTo>
                  <a:lnTo>
                    <a:pt x="100576" y="34285"/>
                  </a:lnTo>
                  <a:lnTo>
                    <a:pt x="100626" y="34260"/>
                  </a:lnTo>
                  <a:lnTo>
                    <a:pt x="100651" y="34235"/>
                  </a:lnTo>
                  <a:close/>
                  <a:moveTo>
                    <a:pt x="103619" y="34285"/>
                  </a:moveTo>
                  <a:lnTo>
                    <a:pt x="103693" y="34309"/>
                  </a:lnTo>
                  <a:lnTo>
                    <a:pt x="103767" y="34359"/>
                  </a:lnTo>
                  <a:lnTo>
                    <a:pt x="103792" y="34408"/>
                  </a:lnTo>
                  <a:lnTo>
                    <a:pt x="103817" y="34483"/>
                  </a:lnTo>
                  <a:lnTo>
                    <a:pt x="103792" y="34557"/>
                  </a:lnTo>
                  <a:lnTo>
                    <a:pt x="103767" y="34631"/>
                  </a:lnTo>
                  <a:lnTo>
                    <a:pt x="103693" y="34656"/>
                  </a:lnTo>
                  <a:lnTo>
                    <a:pt x="103619" y="34680"/>
                  </a:lnTo>
                  <a:lnTo>
                    <a:pt x="103545" y="34656"/>
                  </a:lnTo>
                  <a:lnTo>
                    <a:pt x="103495" y="34631"/>
                  </a:lnTo>
                  <a:lnTo>
                    <a:pt x="103446" y="34557"/>
                  </a:lnTo>
                  <a:lnTo>
                    <a:pt x="103446" y="34483"/>
                  </a:lnTo>
                  <a:lnTo>
                    <a:pt x="103446" y="34408"/>
                  </a:lnTo>
                  <a:lnTo>
                    <a:pt x="103495" y="34359"/>
                  </a:lnTo>
                  <a:lnTo>
                    <a:pt x="103545" y="34309"/>
                  </a:lnTo>
                  <a:lnTo>
                    <a:pt x="103619" y="34285"/>
                  </a:lnTo>
                  <a:close/>
                  <a:moveTo>
                    <a:pt x="117150" y="33691"/>
                  </a:moveTo>
                  <a:lnTo>
                    <a:pt x="117249" y="33716"/>
                  </a:lnTo>
                  <a:lnTo>
                    <a:pt x="117323" y="33765"/>
                  </a:lnTo>
                  <a:lnTo>
                    <a:pt x="117422" y="33839"/>
                  </a:lnTo>
                  <a:lnTo>
                    <a:pt x="117471" y="33914"/>
                  </a:lnTo>
                  <a:lnTo>
                    <a:pt x="117521" y="34013"/>
                  </a:lnTo>
                  <a:lnTo>
                    <a:pt x="117545" y="34112"/>
                  </a:lnTo>
                  <a:lnTo>
                    <a:pt x="117570" y="34210"/>
                  </a:lnTo>
                  <a:lnTo>
                    <a:pt x="117545" y="34309"/>
                  </a:lnTo>
                  <a:lnTo>
                    <a:pt x="117521" y="34408"/>
                  </a:lnTo>
                  <a:lnTo>
                    <a:pt x="117471" y="34507"/>
                  </a:lnTo>
                  <a:lnTo>
                    <a:pt x="117422" y="34581"/>
                  </a:lnTo>
                  <a:lnTo>
                    <a:pt x="117323" y="34656"/>
                  </a:lnTo>
                  <a:lnTo>
                    <a:pt x="117249" y="34680"/>
                  </a:lnTo>
                  <a:lnTo>
                    <a:pt x="117150" y="34730"/>
                  </a:lnTo>
                  <a:lnTo>
                    <a:pt x="116952" y="34730"/>
                  </a:lnTo>
                  <a:lnTo>
                    <a:pt x="116853" y="34680"/>
                  </a:lnTo>
                  <a:lnTo>
                    <a:pt x="116754" y="34656"/>
                  </a:lnTo>
                  <a:lnTo>
                    <a:pt x="116680" y="34581"/>
                  </a:lnTo>
                  <a:lnTo>
                    <a:pt x="116605" y="34507"/>
                  </a:lnTo>
                  <a:lnTo>
                    <a:pt x="116556" y="34408"/>
                  </a:lnTo>
                  <a:lnTo>
                    <a:pt x="116531" y="34309"/>
                  </a:lnTo>
                  <a:lnTo>
                    <a:pt x="116531" y="34210"/>
                  </a:lnTo>
                  <a:lnTo>
                    <a:pt x="116531" y="34112"/>
                  </a:lnTo>
                  <a:lnTo>
                    <a:pt x="116556" y="34013"/>
                  </a:lnTo>
                  <a:lnTo>
                    <a:pt x="116605" y="33914"/>
                  </a:lnTo>
                  <a:lnTo>
                    <a:pt x="116680" y="33839"/>
                  </a:lnTo>
                  <a:lnTo>
                    <a:pt x="116754" y="33765"/>
                  </a:lnTo>
                  <a:lnTo>
                    <a:pt x="116853" y="33716"/>
                  </a:lnTo>
                  <a:lnTo>
                    <a:pt x="116952" y="33691"/>
                  </a:lnTo>
                  <a:close/>
                  <a:moveTo>
                    <a:pt x="106538" y="34631"/>
                  </a:moveTo>
                  <a:lnTo>
                    <a:pt x="106662" y="34656"/>
                  </a:lnTo>
                  <a:lnTo>
                    <a:pt x="106736" y="34730"/>
                  </a:lnTo>
                  <a:lnTo>
                    <a:pt x="106810" y="34804"/>
                  </a:lnTo>
                  <a:lnTo>
                    <a:pt x="106835" y="34903"/>
                  </a:lnTo>
                  <a:lnTo>
                    <a:pt x="106810" y="35002"/>
                  </a:lnTo>
                  <a:lnTo>
                    <a:pt x="106736" y="35101"/>
                  </a:lnTo>
                  <a:lnTo>
                    <a:pt x="106662" y="35175"/>
                  </a:lnTo>
                  <a:lnTo>
                    <a:pt x="106439" y="35175"/>
                  </a:lnTo>
                  <a:lnTo>
                    <a:pt x="106365" y="35101"/>
                  </a:lnTo>
                  <a:lnTo>
                    <a:pt x="106290" y="35002"/>
                  </a:lnTo>
                  <a:lnTo>
                    <a:pt x="106266" y="34903"/>
                  </a:lnTo>
                  <a:lnTo>
                    <a:pt x="106290" y="34804"/>
                  </a:lnTo>
                  <a:lnTo>
                    <a:pt x="106365" y="34730"/>
                  </a:lnTo>
                  <a:lnTo>
                    <a:pt x="106439" y="34656"/>
                  </a:lnTo>
                  <a:lnTo>
                    <a:pt x="106538" y="34631"/>
                  </a:lnTo>
                  <a:close/>
                  <a:moveTo>
                    <a:pt x="119895" y="34161"/>
                  </a:moveTo>
                  <a:lnTo>
                    <a:pt x="120019" y="34210"/>
                  </a:lnTo>
                  <a:lnTo>
                    <a:pt x="120118" y="34260"/>
                  </a:lnTo>
                  <a:lnTo>
                    <a:pt x="120217" y="34334"/>
                  </a:lnTo>
                  <a:lnTo>
                    <a:pt x="120291" y="34433"/>
                  </a:lnTo>
                  <a:lnTo>
                    <a:pt x="120341" y="34532"/>
                  </a:lnTo>
                  <a:lnTo>
                    <a:pt x="120365" y="34656"/>
                  </a:lnTo>
                  <a:lnTo>
                    <a:pt x="120390" y="34779"/>
                  </a:lnTo>
                  <a:lnTo>
                    <a:pt x="120365" y="34878"/>
                  </a:lnTo>
                  <a:lnTo>
                    <a:pt x="120341" y="35002"/>
                  </a:lnTo>
                  <a:lnTo>
                    <a:pt x="120291" y="35101"/>
                  </a:lnTo>
                  <a:lnTo>
                    <a:pt x="120217" y="35200"/>
                  </a:lnTo>
                  <a:lnTo>
                    <a:pt x="120118" y="35274"/>
                  </a:lnTo>
                  <a:lnTo>
                    <a:pt x="120019" y="35324"/>
                  </a:lnTo>
                  <a:lnTo>
                    <a:pt x="119895" y="35373"/>
                  </a:lnTo>
                  <a:lnTo>
                    <a:pt x="119673" y="35373"/>
                  </a:lnTo>
                  <a:lnTo>
                    <a:pt x="119549" y="35324"/>
                  </a:lnTo>
                  <a:lnTo>
                    <a:pt x="119450" y="35274"/>
                  </a:lnTo>
                  <a:lnTo>
                    <a:pt x="119351" y="35200"/>
                  </a:lnTo>
                  <a:lnTo>
                    <a:pt x="119277" y="35101"/>
                  </a:lnTo>
                  <a:lnTo>
                    <a:pt x="119227" y="35002"/>
                  </a:lnTo>
                  <a:lnTo>
                    <a:pt x="119178" y="34878"/>
                  </a:lnTo>
                  <a:lnTo>
                    <a:pt x="119178" y="34779"/>
                  </a:lnTo>
                  <a:lnTo>
                    <a:pt x="119178" y="34656"/>
                  </a:lnTo>
                  <a:lnTo>
                    <a:pt x="119227" y="34532"/>
                  </a:lnTo>
                  <a:lnTo>
                    <a:pt x="119277" y="34433"/>
                  </a:lnTo>
                  <a:lnTo>
                    <a:pt x="119351" y="34334"/>
                  </a:lnTo>
                  <a:lnTo>
                    <a:pt x="119450" y="34260"/>
                  </a:lnTo>
                  <a:lnTo>
                    <a:pt x="119549" y="34210"/>
                  </a:lnTo>
                  <a:lnTo>
                    <a:pt x="119673" y="34161"/>
                  </a:lnTo>
                  <a:close/>
                  <a:moveTo>
                    <a:pt x="122542" y="34186"/>
                  </a:moveTo>
                  <a:lnTo>
                    <a:pt x="122666" y="34235"/>
                  </a:lnTo>
                  <a:lnTo>
                    <a:pt x="122789" y="34285"/>
                  </a:lnTo>
                  <a:lnTo>
                    <a:pt x="122888" y="34384"/>
                  </a:lnTo>
                  <a:lnTo>
                    <a:pt x="122963" y="34483"/>
                  </a:lnTo>
                  <a:lnTo>
                    <a:pt x="123037" y="34606"/>
                  </a:lnTo>
                  <a:lnTo>
                    <a:pt x="123061" y="34730"/>
                  </a:lnTo>
                  <a:lnTo>
                    <a:pt x="123086" y="34854"/>
                  </a:lnTo>
                  <a:lnTo>
                    <a:pt x="123061" y="34977"/>
                  </a:lnTo>
                  <a:lnTo>
                    <a:pt x="123037" y="35101"/>
                  </a:lnTo>
                  <a:lnTo>
                    <a:pt x="122963" y="35225"/>
                  </a:lnTo>
                  <a:lnTo>
                    <a:pt x="122888" y="35324"/>
                  </a:lnTo>
                  <a:lnTo>
                    <a:pt x="122789" y="35423"/>
                  </a:lnTo>
                  <a:lnTo>
                    <a:pt x="122666" y="35472"/>
                  </a:lnTo>
                  <a:lnTo>
                    <a:pt x="122542" y="35497"/>
                  </a:lnTo>
                  <a:lnTo>
                    <a:pt x="122418" y="35521"/>
                  </a:lnTo>
                  <a:lnTo>
                    <a:pt x="122295" y="35497"/>
                  </a:lnTo>
                  <a:lnTo>
                    <a:pt x="122171" y="35472"/>
                  </a:lnTo>
                  <a:lnTo>
                    <a:pt x="122047" y="35423"/>
                  </a:lnTo>
                  <a:lnTo>
                    <a:pt x="121948" y="35324"/>
                  </a:lnTo>
                  <a:lnTo>
                    <a:pt x="121849" y="35225"/>
                  </a:lnTo>
                  <a:lnTo>
                    <a:pt x="121800" y="35101"/>
                  </a:lnTo>
                  <a:lnTo>
                    <a:pt x="121750" y="34977"/>
                  </a:lnTo>
                  <a:lnTo>
                    <a:pt x="121750" y="34854"/>
                  </a:lnTo>
                  <a:lnTo>
                    <a:pt x="121750" y="34730"/>
                  </a:lnTo>
                  <a:lnTo>
                    <a:pt x="121800" y="34606"/>
                  </a:lnTo>
                  <a:lnTo>
                    <a:pt x="121849" y="34483"/>
                  </a:lnTo>
                  <a:lnTo>
                    <a:pt x="121948" y="34384"/>
                  </a:lnTo>
                  <a:lnTo>
                    <a:pt x="122047" y="34285"/>
                  </a:lnTo>
                  <a:lnTo>
                    <a:pt x="122171" y="34235"/>
                  </a:lnTo>
                  <a:lnTo>
                    <a:pt x="122295" y="34186"/>
                  </a:lnTo>
                  <a:close/>
                  <a:moveTo>
                    <a:pt x="109382" y="35051"/>
                  </a:moveTo>
                  <a:lnTo>
                    <a:pt x="109506" y="35076"/>
                  </a:lnTo>
                  <a:lnTo>
                    <a:pt x="109630" y="35175"/>
                  </a:lnTo>
                  <a:lnTo>
                    <a:pt x="109704" y="35274"/>
                  </a:lnTo>
                  <a:lnTo>
                    <a:pt x="109729" y="35423"/>
                  </a:lnTo>
                  <a:lnTo>
                    <a:pt x="109704" y="35546"/>
                  </a:lnTo>
                  <a:lnTo>
                    <a:pt x="109630" y="35670"/>
                  </a:lnTo>
                  <a:lnTo>
                    <a:pt x="109506" y="35744"/>
                  </a:lnTo>
                  <a:lnTo>
                    <a:pt x="109382" y="35769"/>
                  </a:lnTo>
                  <a:lnTo>
                    <a:pt x="109234" y="35744"/>
                  </a:lnTo>
                  <a:lnTo>
                    <a:pt x="109135" y="35670"/>
                  </a:lnTo>
                  <a:lnTo>
                    <a:pt x="109036" y="35546"/>
                  </a:lnTo>
                  <a:lnTo>
                    <a:pt x="109011" y="35423"/>
                  </a:lnTo>
                  <a:lnTo>
                    <a:pt x="109036" y="35274"/>
                  </a:lnTo>
                  <a:lnTo>
                    <a:pt x="109135" y="35175"/>
                  </a:lnTo>
                  <a:lnTo>
                    <a:pt x="109234" y="35076"/>
                  </a:lnTo>
                  <a:lnTo>
                    <a:pt x="109382" y="35051"/>
                  </a:lnTo>
                  <a:close/>
                  <a:moveTo>
                    <a:pt x="125238" y="34680"/>
                  </a:moveTo>
                  <a:lnTo>
                    <a:pt x="125387" y="34730"/>
                  </a:lnTo>
                  <a:lnTo>
                    <a:pt x="125510" y="34804"/>
                  </a:lnTo>
                  <a:lnTo>
                    <a:pt x="125634" y="34903"/>
                  </a:lnTo>
                  <a:lnTo>
                    <a:pt x="125733" y="35002"/>
                  </a:lnTo>
                  <a:lnTo>
                    <a:pt x="125807" y="35150"/>
                  </a:lnTo>
                  <a:lnTo>
                    <a:pt x="125832" y="35274"/>
                  </a:lnTo>
                  <a:lnTo>
                    <a:pt x="125857" y="35423"/>
                  </a:lnTo>
                  <a:lnTo>
                    <a:pt x="125832" y="35571"/>
                  </a:lnTo>
                  <a:lnTo>
                    <a:pt x="125807" y="35695"/>
                  </a:lnTo>
                  <a:lnTo>
                    <a:pt x="125733" y="35843"/>
                  </a:lnTo>
                  <a:lnTo>
                    <a:pt x="125634" y="35942"/>
                  </a:lnTo>
                  <a:lnTo>
                    <a:pt x="125510" y="36041"/>
                  </a:lnTo>
                  <a:lnTo>
                    <a:pt x="125387" y="36115"/>
                  </a:lnTo>
                  <a:lnTo>
                    <a:pt x="125238" y="36165"/>
                  </a:lnTo>
                  <a:lnTo>
                    <a:pt x="124966" y="36165"/>
                  </a:lnTo>
                  <a:lnTo>
                    <a:pt x="124818" y="36115"/>
                  </a:lnTo>
                  <a:lnTo>
                    <a:pt x="124694" y="36041"/>
                  </a:lnTo>
                  <a:lnTo>
                    <a:pt x="124570" y="35942"/>
                  </a:lnTo>
                  <a:lnTo>
                    <a:pt x="124471" y="35843"/>
                  </a:lnTo>
                  <a:lnTo>
                    <a:pt x="124397" y="35695"/>
                  </a:lnTo>
                  <a:lnTo>
                    <a:pt x="124372" y="35571"/>
                  </a:lnTo>
                  <a:lnTo>
                    <a:pt x="124348" y="35423"/>
                  </a:lnTo>
                  <a:lnTo>
                    <a:pt x="124372" y="35274"/>
                  </a:lnTo>
                  <a:lnTo>
                    <a:pt x="124397" y="35150"/>
                  </a:lnTo>
                  <a:lnTo>
                    <a:pt x="124471" y="35002"/>
                  </a:lnTo>
                  <a:lnTo>
                    <a:pt x="124570" y="34903"/>
                  </a:lnTo>
                  <a:lnTo>
                    <a:pt x="124694" y="34804"/>
                  </a:lnTo>
                  <a:lnTo>
                    <a:pt x="124818" y="34730"/>
                  </a:lnTo>
                  <a:lnTo>
                    <a:pt x="124966" y="34680"/>
                  </a:lnTo>
                  <a:close/>
                  <a:moveTo>
                    <a:pt x="98771" y="36090"/>
                  </a:moveTo>
                  <a:lnTo>
                    <a:pt x="98795" y="36115"/>
                  </a:lnTo>
                  <a:lnTo>
                    <a:pt x="98820" y="36140"/>
                  </a:lnTo>
                  <a:lnTo>
                    <a:pt x="98820" y="36189"/>
                  </a:lnTo>
                  <a:lnTo>
                    <a:pt x="98820" y="36214"/>
                  </a:lnTo>
                  <a:lnTo>
                    <a:pt x="98795" y="36264"/>
                  </a:lnTo>
                  <a:lnTo>
                    <a:pt x="98771" y="36288"/>
                  </a:lnTo>
                  <a:lnTo>
                    <a:pt x="98672" y="36288"/>
                  </a:lnTo>
                  <a:lnTo>
                    <a:pt x="98647" y="36264"/>
                  </a:lnTo>
                  <a:lnTo>
                    <a:pt x="98622" y="36214"/>
                  </a:lnTo>
                  <a:lnTo>
                    <a:pt x="98622" y="36189"/>
                  </a:lnTo>
                  <a:lnTo>
                    <a:pt x="98622" y="36140"/>
                  </a:lnTo>
                  <a:lnTo>
                    <a:pt x="98647" y="36115"/>
                  </a:lnTo>
                  <a:lnTo>
                    <a:pt x="98672" y="36090"/>
                  </a:lnTo>
                  <a:close/>
                  <a:moveTo>
                    <a:pt x="112202" y="35546"/>
                  </a:moveTo>
                  <a:lnTo>
                    <a:pt x="112301" y="35571"/>
                  </a:lnTo>
                  <a:lnTo>
                    <a:pt x="112376" y="35620"/>
                  </a:lnTo>
                  <a:lnTo>
                    <a:pt x="112450" y="35670"/>
                  </a:lnTo>
                  <a:lnTo>
                    <a:pt x="112499" y="35744"/>
                  </a:lnTo>
                  <a:lnTo>
                    <a:pt x="112524" y="35818"/>
                  </a:lnTo>
                  <a:lnTo>
                    <a:pt x="112549" y="35892"/>
                  </a:lnTo>
                  <a:lnTo>
                    <a:pt x="112573" y="35967"/>
                  </a:lnTo>
                  <a:lnTo>
                    <a:pt x="112549" y="36066"/>
                  </a:lnTo>
                  <a:lnTo>
                    <a:pt x="112524" y="36140"/>
                  </a:lnTo>
                  <a:lnTo>
                    <a:pt x="112499" y="36214"/>
                  </a:lnTo>
                  <a:lnTo>
                    <a:pt x="112450" y="36288"/>
                  </a:lnTo>
                  <a:lnTo>
                    <a:pt x="112376" y="36338"/>
                  </a:lnTo>
                  <a:lnTo>
                    <a:pt x="112301" y="36387"/>
                  </a:lnTo>
                  <a:lnTo>
                    <a:pt x="112202" y="36412"/>
                  </a:lnTo>
                  <a:lnTo>
                    <a:pt x="112054" y="36412"/>
                  </a:lnTo>
                  <a:lnTo>
                    <a:pt x="111955" y="36387"/>
                  </a:lnTo>
                  <a:lnTo>
                    <a:pt x="111881" y="36338"/>
                  </a:lnTo>
                  <a:lnTo>
                    <a:pt x="111831" y="36288"/>
                  </a:lnTo>
                  <a:lnTo>
                    <a:pt x="111757" y="36214"/>
                  </a:lnTo>
                  <a:lnTo>
                    <a:pt x="111732" y="36140"/>
                  </a:lnTo>
                  <a:lnTo>
                    <a:pt x="111708" y="36066"/>
                  </a:lnTo>
                  <a:lnTo>
                    <a:pt x="111708" y="35967"/>
                  </a:lnTo>
                  <a:lnTo>
                    <a:pt x="111708" y="35892"/>
                  </a:lnTo>
                  <a:lnTo>
                    <a:pt x="111732" y="35818"/>
                  </a:lnTo>
                  <a:lnTo>
                    <a:pt x="111757" y="35744"/>
                  </a:lnTo>
                  <a:lnTo>
                    <a:pt x="111831" y="35670"/>
                  </a:lnTo>
                  <a:lnTo>
                    <a:pt x="111881" y="35620"/>
                  </a:lnTo>
                  <a:lnTo>
                    <a:pt x="111955" y="35571"/>
                  </a:lnTo>
                  <a:lnTo>
                    <a:pt x="112054" y="35546"/>
                  </a:lnTo>
                  <a:close/>
                  <a:moveTo>
                    <a:pt x="114775" y="35546"/>
                  </a:moveTo>
                  <a:lnTo>
                    <a:pt x="114849" y="35571"/>
                  </a:lnTo>
                  <a:lnTo>
                    <a:pt x="114948" y="35596"/>
                  </a:lnTo>
                  <a:lnTo>
                    <a:pt x="115047" y="35645"/>
                  </a:lnTo>
                  <a:lnTo>
                    <a:pt x="115121" y="35695"/>
                  </a:lnTo>
                  <a:lnTo>
                    <a:pt x="115195" y="35794"/>
                  </a:lnTo>
                  <a:lnTo>
                    <a:pt x="115220" y="35868"/>
                  </a:lnTo>
                  <a:lnTo>
                    <a:pt x="115270" y="35967"/>
                  </a:lnTo>
                  <a:lnTo>
                    <a:pt x="115270" y="36066"/>
                  </a:lnTo>
                  <a:lnTo>
                    <a:pt x="115270" y="36165"/>
                  </a:lnTo>
                  <a:lnTo>
                    <a:pt x="115220" y="36264"/>
                  </a:lnTo>
                  <a:lnTo>
                    <a:pt x="115195" y="36338"/>
                  </a:lnTo>
                  <a:lnTo>
                    <a:pt x="115121" y="36412"/>
                  </a:lnTo>
                  <a:lnTo>
                    <a:pt x="115047" y="36486"/>
                  </a:lnTo>
                  <a:lnTo>
                    <a:pt x="114948" y="36536"/>
                  </a:lnTo>
                  <a:lnTo>
                    <a:pt x="114849" y="36560"/>
                  </a:lnTo>
                  <a:lnTo>
                    <a:pt x="114676" y="36560"/>
                  </a:lnTo>
                  <a:lnTo>
                    <a:pt x="114577" y="36536"/>
                  </a:lnTo>
                  <a:lnTo>
                    <a:pt x="114478" y="36486"/>
                  </a:lnTo>
                  <a:lnTo>
                    <a:pt x="114404" y="36412"/>
                  </a:lnTo>
                  <a:lnTo>
                    <a:pt x="114330" y="36338"/>
                  </a:lnTo>
                  <a:lnTo>
                    <a:pt x="114305" y="36264"/>
                  </a:lnTo>
                  <a:lnTo>
                    <a:pt x="114255" y="36165"/>
                  </a:lnTo>
                  <a:lnTo>
                    <a:pt x="114255" y="36066"/>
                  </a:lnTo>
                  <a:lnTo>
                    <a:pt x="114255" y="35967"/>
                  </a:lnTo>
                  <a:lnTo>
                    <a:pt x="114305" y="35868"/>
                  </a:lnTo>
                  <a:lnTo>
                    <a:pt x="114330" y="35794"/>
                  </a:lnTo>
                  <a:lnTo>
                    <a:pt x="114404" y="35695"/>
                  </a:lnTo>
                  <a:lnTo>
                    <a:pt x="114478" y="35645"/>
                  </a:lnTo>
                  <a:lnTo>
                    <a:pt x="114577" y="35596"/>
                  </a:lnTo>
                  <a:lnTo>
                    <a:pt x="114676" y="35571"/>
                  </a:lnTo>
                  <a:lnTo>
                    <a:pt x="114775" y="35546"/>
                  </a:lnTo>
                  <a:close/>
                  <a:moveTo>
                    <a:pt x="101690" y="36437"/>
                  </a:moveTo>
                  <a:lnTo>
                    <a:pt x="101739" y="36461"/>
                  </a:lnTo>
                  <a:lnTo>
                    <a:pt x="101813" y="36486"/>
                  </a:lnTo>
                  <a:lnTo>
                    <a:pt x="101838" y="36560"/>
                  </a:lnTo>
                  <a:lnTo>
                    <a:pt x="101863" y="36635"/>
                  </a:lnTo>
                  <a:lnTo>
                    <a:pt x="101838" y="36684"/>
                  </a:lnTo>
                  <a:lnTo>
                    <a:pt x="101813" y="36758"/>
                  </a:lnTo>
                  <a:lnTo>
                    <a:pt x="101739" y="36783"/>
                  </a:lnTo>
                  <a:lnTo>
                    <a:pt x="101690" y="36808"/>
                  </a:lnTo>
                  <a:lnTo>
                    <a:pt x="101615" y="36783"/>
                  </a:lnTo>
                  <a:lnTo>
                    <a:pt x="101541" y="36758"/>
                  </a:lnTo>
                  <a:lnTo>
                    <a:pt x="101516" y="36684"/>
                  </a:lnTo>
                  <a:lnTo>
                    <a:pt x="101492" y="36635"/>
                  </a:lnTo>
                  <a:lnTo>
                    <a:pt x="101516" y="36560"/>
                  </a:lnTo>
                  <a:lnTo>
                    <a:pt x="101541" y="36486"/>
                  </a:lnTo>
                  <a:lnTo>
                    <a:pt x="101615" y="36461"/>
                  </a:lnTo>
                  <a:lnTo>
                    <a:pt x="101690" y="36437"/>
                  </a:lnTo>
                  <a:close/>
                  <a:moveTo>
                    <a:pt x="104386" y="36486"/>
                  </a:moveTo>
                  <a:lnTo>
                    <a:pt x="104485" y="36511"/>
                  </a:lnTo>
                  <a:lnTo>
                    <a:pt x="104559" y="36560"/>
                  </a:lnTo>
                  <a:lnTo>
                    <a:pt x="104608" y="36635"/>
                  </a:lnTo>
                  <a:lnTo>
                    <a:pt x="104633" y="36734"/>
                  </a:lnTo>
                  <a:lnTo>
                    <a:pt x="104608" y="36832"/>
                  </a:lnTo>
                  <a:lnTo>
                    <a:pt x="104559" y="36931"/>
                  </a:lnTo>
                  <a:lnTo>
                    <a:pt x="104485" y="36981"/>
                  </a:lnTo>
                  <a:lnTo>
                    <a:pt x="104386" y="37006"/>
                  </a:lnTo>
                  <a:lnTo>
                    <a:pt x="104287" y="36981"/>
                  </a:lnTo>
                  <a:lnTo>
                    <a:pt x="104213" y="36931"/>
                  </a:lnTo>
                  <a:lnTo>
                    <a:pt x="104138" y="36832"/>
                  </a:lnTo>
                  <a:lnTo>
                    <a:pt x="104138" y="36734"/>
                  </a:lnTo>
                  <a:lnTo>
                    <a:pt x="104138" y="36635"/>
                  </a:lnTo>
                  <a:lnTo>
                    <a:pt x="104213" y="36560"/>
                  </a:lnTo>
                  <a:lnTo>
                    <a:pt x="104287" y="36511"/>
                  </a:lnTo>
                  <a:lnTo>
                    <a:pt x="104386" y="36486"/>
                  </a:lnTo>
                  <a:close/>
                  <a:moveTo>
                    <a:pt x="117446" y="36041"/>
                  </a:moveTo>
                  <a:lnTo>
                    <a:pt x="117570" y="36066"/>
                  </a:lnTo>
                  <a:lnTo>
                    <a:pt x="117669" y="36090"/>
                  </a:lnTo>
                  <a:lnTo>
                    <a:pt x="117768" y="36140"/>
                  </a:lnTo>
                  <a:lnTo>
                    <a:pt x="117867" y="36214"/>
                  </a:lnTo>
                  <a:lnTo>
                    <a:pt x="117941" y="36313"/>
                  </a:lnTo>
                  <a:lnTo>
                    <a:pt x="117991" y="36412"/>
                  </a:lnTo>
                  <a:lnTo>
                    <a:pt x="118015" y="36511"/>
                  </a:lnTo>
                  <a:lnTo>
                    <a:pt x="118015" y="36635"/>
                  </a:lnTo>
                  <a:lnTo>
                    <a:pt x="118015" y="36734"/>
                  </a:lnTo>
                  <a:lnTo>
                    <a:pt x="117991" y="36857"/>
                  </a:lnTo>
                  <a:lnTo>
                    <a:pt x="117941" y="36956"/>
                  </a:lnTo>
                  <a:lnTo>
                    <a:pt x="117867" y="37030"/>
                  </a:lnTo>
                  <a:lnTo>
                    <a:pt x="117768" y="37105"/>
                  </a:lnTo>
                  <a:lnTo>
                    <a:pt x="117669" y="37179"/>
                  </a:lnTo>
                  <a:lnTo>
                    <a:pt x="117570" y="37203"/>
                  </a:lnTo>
                  <a:lnTo>
                    <a:pt x="117347" y="37203"/>
                  </a:lnTo>
                  <a:lnTo>
                    <a:pt x="117224" y="37179"/>
                  </a:lnTo>
                  <a:lnTo>
                    <a:pt x="117125" y="37105"/>
                  </a:lnTo>
                  <a:lnTo>
                    <a:pt x="117051" y="37030"/>
                  </a:lnTo>
                  <a:lnTo>
                    <a:pt x="116976" y="36956"/>
                  </a:lnTo>
                  <a:lnTo>
                    <a:pt x="116902" y="36857"/>
                  </a:lnTo>
                  <a:lnTo>
                    <a:pt x="116877" y="36734"/>
                  </a:lnTo>
                  <a:lnTo>
                    <a:pt x="116877" y="36635"/>
                  </a:lnTo>
                  <a:lnTo>
                    <a:pt x="116877" y="36511"/>
                  </a:lnTo>
                  <a:lnTo>
                    <a:pt x="116902" y="36412"/>
                  </a:lnTo>
                  <a:lnTo>
                    <a:pt x="116976" y="36313"/>
                  </a:lnTo>
                  <a:lnTo>
                    <a:pt x="117051" y="36214"/>
                  </a:lnTo>
                  <a:lnTo>
                    <a:pt x="117125" y="36140"/>
                  </a:lnTo>
                  <a:lnTo>
                    <a:pt x="117224" y="36090"/>
                  </a:lnTo>
                  <a:lnTo>
                    <a:pt x="117347" y="36066"/>
                  </a:lnTo>
                  <a:lnTo>
                    <a:pt x="117446" y="36041"/>
                  </a:lnTo>
                  <a:close/>
                  <a:moveTo>
                    <a:pt x="107107" y="36931"/>
                  </a:moveTo>
                  <a:lnTo>
                    <a:pt x="107230" y="36956"/>
                  </a:lnTo>
                  <a:lnTo>
                    <a:pt x="107354" y="37030"/>
                  </a:lnTo>
                  <a:lnTo>
                    <a:pt x="107428" y="37154"/>
                  </a:lnTo>
                  <a:lnTo>
                    <a:pt x="107453" y="37278"/>
                  </a:lnTo>
                  <a:lnTo>
                    <a:pt x="107428" y="37401"/>
                  </a:lnTo>
                  <a:lnTo>
                    <a:pt x="107354" y="37500"/>
                  </a:lnTo>
                  <a:lnTo>
                    <a:pt x="107230" y="37575"/>
                  </a:lnTo>
                  <a:lnTo>
                    <a:pt x="107107" y="37599"/>
                  </a:lnTo>
                  <a:lnTo>
                    <a:pt x="106983" y="37575"/>
                  </a:lnTo>
                  <a:lnTo>
                    <a:pt x="106884" y="37500"/>
                  </a:lnTo>
                  <a:lnTo>
                    <a:pt x="106810" y="37401"/>
                  </a:lnTo>
                  <a:lnTo>
                    <a:pt x="106785" y="37278"/>
                  </a:lnTo>
                  <a:lnTo>
                    <a:pt x="106810" y="37154"/>
                  </a:lnTo>
                  <a:lnTo>
                    <a:pt x="106884" y="37030"/>
                  </a:lnTo>
                  <a:lnTo>
                    <a:pt x="106983" y="36956"/>
                  </a:lnTo>
                  <a:lnTo>
                    <a:pt x="107107" y="36931"/>
                  </a:lnTo>
                  <a:close/>
                  <a:moveTo>
                    <a:pt x="120093" y="36560"/>
                  </a:moveTo>
                  <a:lnTo>
                    <a:pt x="120217" y="36585"/>
                  </a:lnTo>
                  <a:lnTo>
                    <a:pt x="120341" y="36610"/>
                  </a:lnTo>
                  <a:lnTo>
                    <a:pt x="120464" y="36684"/>
                  </a:lnTo>
                  <a:lnTo>
                    <a:pt x="120563" y="36758"/>
                  </a:lnTo>
                  <a:lnTo>
                    <a:pt x="120662" y="36857"/>
                  </a:lnTo>
                  <a:lnTo>
                    <a:pt x="120712" y="36981"/>
                  </a:lnTo>
                  <a:lnTo>
                    <a:pt x="120736" y="37105"/>
                  </a:lnTo>
                  <a:lnTo>
                    <a:pt x="120761" y="37228"/>
                  </a:lnTo>
                  <a:lnTo>
                    <a:pt x="120736" y="37352"/>
                  </a:lnTo>
                  <a:lnTo>
                    <a:pt x="120712" y="37476"/>
                  </a:lnTo>
                  <a:lnTo>
                    <a:pt x="120662" y="37575"/>
                  </a:lnTo>
                  <a:lnTo>
                    <a:pt x="120563" y="37698"/>
                  </a:lnTo>
                  <a:lnTo>
                    <a:pt x="120464" y="37772"/>
                  </a:lnTo>
                  <a:lnTo>
                    <a:pt x="120341" y="37822"/>
                  </a:lnTo>
                  <a:lnTo>
                    <a:pt x="120217" y="37871"/>
                  </a:lnTo>
                  <a:lnTo>
                    <a:pt x="119969" y="37871"/>
                  </a:lnTo>
                  <a:lnTo>
                    <a:pt x="119846" y="37822"/>
                  </a:lnTo>
                  <a:lnTo>
                    <a:pt x="119747" y="37772"/>
                  </a:lnTo>
                  <a:lnTo>
                    <a:pt x="119648" y="37698"/>
                  </a:lnTo>
                  <a:lnTo>
                    <a:pt x="119549" y="37575"/>
                  </a:lnTo>
                  <a:lnTo>
                    <a:pt x="119500" y="37476"/>
                  </a:lnTo>
                  <a:lnTo>
                    <a:pt x="119450" y="37352"/>
                  </a:lnTo>
                  <a:lnTo>
                    <a:pt x="119450" y="37228"/>
                  </a:lnTo>
                  <a:lnTo>
                    <a:pt x="119450" y="37105"/>
                  </a:lnTo>
                  <a:lnTo>
                    <a:pt x="119500" y="36981"/>
                  </a:lnTo>
                  <a:lnTo>
                    <a:pt x="119549" y="36857"/>
                  </a:lnTo>
                  <a:lnTo>
                    <a:pt x="119648" y="36758"/>
                  </a:lnTo>
                  <a:lnTo>
                    <a:pt x="119747" y="36684"/>
                  </a:lnTo>
                  <a:lnTo>
                    <a:pt x="119846" y="36610"/>
                  </a:lnTo>
                  <a:lnTo>
                    <a:pt x="119969" y="36585"/>
                  </a:lnTo>
                  <a:lnTo>
                    <a:pt x="120093" y="36560"/>
                  </a:lnTo>
                  <a:close/>
                  <a:moveTo>
                    <a:pt x="122839" y="36560"/>
                  </a:moveTo>
                  <a:lnTo>
                    <a:pt x="122963" y="36610"/>
                  </a:lnTo>
                  <a:lnTo>
                    <a:pt x="123086" y="36659"/>
                  </a:lnTo>
                  <a:lnTo>
                    <a:pt x="123210" y="36758"/>
                  </a:lnTo>
                  <a:lnTo>
                    <a:pt x="123284" y="36882"/>
                  </a:lnTo>
                  <a:lnTo>
                    <a:pt x="123358" y="37006"/>
                  </a:lnTo>
                  <a:lnTo>
                    <a:pt x="123408" y="37129"/>
                  </a:lnTo>
                  <a:lnTo>
                    <a:pt x="123408" y="37253"/>
                  </a:lnTo>
                  <a:lnTo>
                    <a:pt x="123408" y="37401"/>
                  </a:lnTo>
                  <a:lnTo>
                    <a:pt x="123358" y="37525"/>
                  </a:lnTo>
                  <a:lnTo>
                    <a:pt x="123284" y="37649"/>
                  </a:lnTo>
                  <a:lnTo>
                    <a:pt x="123210" y="37772"/>
                  </a:lnTo>
                  <a:lnTo>
                    <a:pt x="123086" y="37871"/>
                  </a:lnTo>
                  <a:lnTo>
                    <a:pt x="122963" y="37921"/>
                  </a:lnTo>
                  <a:lnTo>
                    <a:pt x="122839" y="37970"/>
                  </a:lnTo>
                  <a:lnTo>
                    <a:pt x="122567" y="37970"/>
                  </a:lnTo>
                  <a:lnTo>
                    <a:pt x="122418" y="37921"/>
                  </a:lnTo>
                  <a:lnTo>
                    <a:pt x="122295" y="37871"/>
                  </a:lnTo>
                  <a:lnTo>
                    <a:pt x="122196" y="37772"/>
                  </a:lnTo>
                  <a:lnTo>
                    <a:pt x="122097" y="37649"/>
                  </a:lnTo>
                  <a:lnTo>
                    <a:pt x="122023" y="37525"/>
                  </a:lnTo>
                  <a:lnTo>
                    <a:pt x="121998" y="37401"/>
                  </a:lnTo>
                  <a:lnTo>
                    <a:pt x="121973" y="37253"/>
                  </a:lnTo>
                  <a:lnTo>
                    <a:pt x="121998" y="37129"/>
                  </a:lnTo>
                  <a:lnTo>
                    <a:pt x="122023" y="37006"/>
                  </a:lnTo>
                  <a:lnTo>
                    <a:pt x="122097" y="36882"/>
                  </a:lnTo>
                  <a:lnTo>
                    <a:pt x="122196" y="36758"/>
                  </a:lnTo>
                  <a:lnTo>
                    <a:pt x="122295" y="36659"/>
                  </a:lnTo>
                  <a:lnTo>
                    <a:pt x="122418" y="36610"/>
                  </a:lnTo>
                  <a:lnTo>
                    <a:pt x="122567" y="36560"/>
                  </a:lnTo>
                  <a:close/>
                  <a:moveTo>
                    <a:pt x="96693" y="37896"/>
                  </a:moveTo>
                  <a:lnTo>
                    <a:pt x="96767" y="37921"/>
                  </a:lnTo>
                  <a:lnTo>
                    <a:pt x="96792" y="37995"/>
                  </a:lnTo>
                  <a:lnTo>
                    <a:pt x="96767" y="38045"/>
                  </a:lnTo>
                  <a:lnTo>
                    <a:pt x="96693" y="38069"/>
                  </a:lnTo>
                  <a:lnTo>
                    <a:pt x="96619" y="38045"/>
                  </a:lnTo>
                  <a:lnTo>
                    <a:pt x="96594" y="37995"/>
                  </a:lnTo>
                  <a:lnTo>
                    <a:pt x="96619" y="37921"/>
                  </a:lnTo>
                  <a:lnTo>
                    <a:pt x="96693" y="37896"/>
                  </a:lnTo>
                  <a:close/>
                  <a:moveTo>
                    <a:pt x="109803" y="37426"/>
                  </a:moveTo>
                  <a:lnTo>
                    <a:pt x="109877" y="37451"/>
                  </a:lnTo>
                  <a:lnTo>
                    <a:pt x="109951" y="37476"/>
                  </a:lnTo>
                  <a:lnTo>
                    <a:pt x="110026" y="37500"/>
                  </a:lnTo>
                  <a:lnTo>
                    <a:pt x="110075" y="37550"/>
                  </a:lnTo>
                  <a:lnTo>
                    <a:pt x="110125" y="37624"/>
                  </a:lnTo>
                  <a:lnTo>
                    <a:pt x="110174" y="37698"/>
                  </a:lnTo>
                  <a:lnTo>
                    <a:pt x="110199" y="37772"/>
                  </a:lnTo>
                  <a:lnTo>
                    <a:pt x="110199" y="37847"/>
                  </a:lnTo>
                  <a:lnTo>
                    <a:pt x="110199" y="37921"/>
                  </a:lnTo>
                  <a:lnTo>
                    <a:pt x="110174" y="37995"/>
                  </a:lnTo>
                  <a:lnTo>
                    <a:pt x="110125" y="38069"/>
                  </a:lnTo>
                  <a:lnTo>
                    <a:pt x="110075" y="38143"/>
                  </a:lnTo>
                  <a:lnTo>
                    <a:pt x="110026" y="38193"/>
                  </a:lnTo>
                  <a:lnTo>
                    <a:pt x="109951" y="38218"/>
                  </a:lnTo>
                  <a:lnTo>
                    <a:pt x="109877" y="38242"/>
                  </a:lnTo>
                  <a:lnTo>
                    <a:pt x="109803" y="38267"/>
                  </a:lnTo>
                  <a:lnTo>
                    <a:pt x="109704" y="38242"/>
                  </a:lnTo>
                  <a:lnTo>
                    <a:pt x="109630" y="38218"/>
                  </a:lnTo>
                  <a:lnTo>
                    <a:pt x="109556" y="38193"/>
                  </a:lnTo>
                  <a:lnTo>
                    <a:pt x="109506" y="38143"/>
                  </a:lnTo>
                  <a:lnTo>
                    <a:pt x="109457" y="38069"/>
                  </a:lnTo>
                  <a:lnTo>
                    <a:pt x="109407" y="37995"/>
                  </a:lnTo>
                  <a:lnTo>
                    <a:pt x="109382" y="37921"/>
                  </a:lnTo>
                  <a:lnTo>
                    <a:pt x="109382" y="37847"/>
                  </a:lnTo>
                  <a:lnTo>
                    <a:pt x="109382" y="37772"/>
                  </a:lnTo>
                  <a:lnTo>
                    <a:pt x="109407" y="37698"/>
                  </a:lnTo>
                  <a:lnTo>
                    <a:pt x="109457" y="37624"/>
                  </a:lnTo>
                  <a:lnTo>
                    <a:pt x="109506" y="37550"/>
                  </a:lnTo>
                  <a:lnTo>
                    <a:pt x="109556" y="37500"/>
                  </a:lnTo>
                  <a:lnTo>
                    <a:pt x="109630" y="37476"/>
                  </a:lnTo>
                  <a:lnTo>
                    <a:pt x="109704" y="37451"/>
                  </a:lnTo>
                  <a:lnTo>
                    <a:pt x="109803" y="37426"/>
                  </a:lnTo>
                  <a:close/>
                  <a:moveTo>
                    <a:pt x="99463" y="38317"/>
                  </a:moveTo>
                  <a:lnTo>
                    <a:pt x="99538" y="38341"/>
                  </a:lnTo>
                  <a:lnTo>
                    <a:pt x="99587" y="38366"/>
                  </a:lnTo>
                  <a:lnTo>
                    <a:pt x="99637" y="38416"/>
                  </a:lnTo>
                  <a:lnTo>
                    <a:pt x="99637" y="38490"/>
                  </a:lnTo>
                  <a:lnTo>
                    <a:pt x="99637" y="38539"/>
                  </a:lnTo>
                  <a:lnTo>
                    <a:pt x="99587" y="38613"/>
                  </a:lnTo>
                  <a:lnTo>
                    <a:pt x="99538" y="38638"/>
                  </a:lnTo>
                  <a:lnTo>
                    <a:pt x="99463" y="38663"/>
                  </a:lnTo>
                  <a:lnTo>
                    <a:pt x="99414" y="38638"/>
                  </a:lnTo>
                  <a:lnTo>
                    <a:pt x="99340" y="38613"/>
                  </a:lnTo>
                  <a:lnTo>
                    <a:pt x="99315" y="38539"/>
                  </a:lnTo>
                  <a:lnTo>
                    <a:pt x="99290" y="38490"/>
                  </a:lnTo>
                  <a:lnTo>
                    <a:pt x="99315" y="38416"/>
                  </a:lnTo>
                  <a:lnTo>
                    <a:pt x="99340" y="38366"/>
                  </a:lnTo>
                  <a:lnTo>
                    <a:pt x="99414" y="38341"/>
                  </a:lnTo>
                  <a:lnTo>
                    <a:pt x="99463" y="38317"/>
                  </a:lnTo>
                  <a:close/>
                  <a:moveTo>
                    <a:pt x="125312" y="37055"/>
                  </a:moveTo>
                  <a:lnTo>
                    <a:pt x="125486" y="37080"/>
                  </a:lnTo>
                  <a:lnTo>
                    <a:pt x="125634" y="37129"/>
                  </a:lnTo>
                  <a:lnTo>
                    <a:pt x="125758" y="37203"/>
                  </a:lnTo>
                  <a:lnTo>
                    <a:pt x="125881" y="37302"/>
                  </a:lnTo>
                  <a:lnTo>
                    <a:pt x="125980" y="37426"/>
                  </a:lnTo>
                  <a:lnTo>
                    <a:pt x="126055" y="37550"/>
                  </a:lnTo>
                  <a:lnTo>
                    <a:pt x="126104" y="37698"/>
                  </a:lnTo>
                  <a:lnTo>
                    <a:pt x="126129" y="37871"/>
                  </a:lnTo>
                  <a:lnTo>
                    <a:pt x="126104" y="38020"/>
                  </a:lnTo>
                  <a:lnTo>
                    <a:pt x="126055" y="38168"/>
                  </a:lnTo>
                  <a:lnTo>
                    <a:pt x="125980" y="38292"/>
                  </a:lnTo>
                  <a:lnTo>
                    <a:pt x="125881" y="38440"/>
                  </a:lnTo>
                  <a:lnTo>
                    <a:pt x="125758" y="38539"/>
                  </a:lnTo>
                  <a:lnTo>
                    <a:pt x="125634" y="38613"/>
                  </a:lnTo>
                  <a:lnTo>
                    <a:pt x="125486" y="38638"/>
                  </a:lnTo>
                  <a:lnTo>
                    <a:pt x="125312" y="38663"/>
                  </a:lnTo>
                  <a:lnTo>
                    <a:pt x="125164" y="38638"/>
                  </a:lnTo>
                  <a:lnTo>
                    <a:pt x="125016" y="38613"/>
                  </a:lnTo>
                  <a:lnTo>
                    <a:pt x="124892" y="38539"/>
                  </a:lnTo>
                  <a:lnTo>
                    <a:pt x="124744" y="38440"/>
                  </a:lnTo>
                  <a:lnTo>
                    <a:pt x="124645" y="38292"/>
                  </a:lnTo>
                  <a:lnTo>
                    <a:pt x="124570" y="38168"/>
                  </a:lnTo>
                  <a:lnTo>
                    <a:pt x="124546" y="38020"/>
                  </a:lnTo>
                  <a:lnTo>
                    <a:pt x="124521" y="37871"/>
                  </a:lnTo>
                  <a:lnTo>
                    <a:pt x="124546" y="37698"/>
                  </a:lnTo>
                  <a:lnTo>
                    <a:pt x="124570" y="37550"/>
                  </a:lnTo>
                  <a:lnTo>
                    <a:pt x="124645" y="37426"/>
                  </a:lnTo>
                  <a:lnTo>
                    <a:pt x="124744" y="37302"/>
                  </a:lnTo>
                  <a:lnTo>
                    <a:pt x="124892" y="37203"/>
                  </a:lnTo>
                  <a:lnTo>
                    <a:pt x="125016" y="37129"/>
                  </a:lnTo>
                  <a:lnTo>
                    <a:pt x="125164" y="37080"/>
                  </a:lnTo>
                  <a:lnTo>
                    <a:pt x="125312" y="37055"/>
                  </a:lnTo>
                  <a:close/>
                  <a:moveTo>
                    <a:pt x="112524" y="37970"/>
                  </a:moveTo>
                  <a:lnTo>
                    <a:pt x="112623" y="37995"/>
                  </a:lnTo>
                  <a:lnTo>
                    <a:pt x="112697" y="38045"/>
                  </a:lnTo>
                  <a:lnTo>
                    <a:pt x="112771" y="38119"/>
                  </a:lnTo>
                  <a:lnTo>
                    <a:pt x="112846" y="38193"/>
                  </a:lnTo>
                  <a:lnTo>
                    <a:pt x="112870" y="38267"/>
                  </a:lnTo>
                  <a:lnTo>
                    <a:pt x="112895" y="38366"/>
                  </a:lnTo>
                  <a:lnTo>
                    <a:pt x="112920" y="38440"/>
                  </a:lnTo>
                  <a:lnTo>
                    <a:pt x="112895" y="38539"/>
                  </a:lnTo>
                  <a:lnTo>
                    <a:pt x="112870" y="38638"/>
                  </a:lnTo>
                  <a:lnTo>
                    <a:pt x="112846" y="38712"/>
                  </a:lnTo>
                  <a:lnTo>
                    <a:pt x="112771" y="38787"/>
                  </a:lnTo>
                  <a:lnTo>
                    <a:pt x="112697" y="38861"/>
                  </a:lnTo>
                  <a:lnTo>
                    <a:pt x="112623" y="38910"/>
                  </a:lnTo>
                  <a:lnTo>
                    <a:pt x="112524" y="38935"/>
                  </a:lnTo>
                  <a:lnTo>
                    <a:pt x="112326" y="38935"/>
                  </a:lnTo>
                  <a:lnTo>
                    <a:pt x="112252" y="38910"/>
                  </a:lnTo>
                  <a:lnTo>
                    <a:pt x="112153" y="38861"/>
                  </a:lnTo>
                  <a:lnTo>
                    <a:pt x="112079" y="38787"/>
                  </a:lnTo>
                  <a:lnTo>
                    <a:pt x="112029" y="38712"/>
                  </a:lnTo>
                  <a:lnTo>
                    <a:pt x="111980" y="38638"/>
                  </a:lnTo>
                  <a:lnTo>
                    <a:pt x="111955" y="38539"/>
                  </a:lnTo>
                  <a:lnTo>
                    <a:pt x="111955" y="38440"/>
                  </a:lnTo>
                  <a:lnTo>
                    <a:pt x="111955" y="38366"/>
                  </a:lnTo>
                  <a:lnTo>
                    <a:pt x="111980" y="38267"/>
                  </a:lnTo>
                  <a:lnTo>
                    <a:pt x="112029" y="38193"/>
                  </a:lnTo>
                  <a:lnTo>
                    <a:pt x="112079" y="38119"/>
                  </a:lnTo>
                  <a:lnTo>
                    <a:pt x="112153" y="38045"/>
                  </a:lnTo>
                  <a:lnTo>
                    <a:pt x="112252" y="37995"/>
                  </a:lnTo>
                  <a:lnTo>
                    <a:pt x="112326" y="37970"/>
                  </a:lnTo>
                  <a:close/>
                  <a:moveTo>
                    <a:pt x="115022" y="37921"/>
                  </a:moveTo>
                  <a:lnTo>
                    <a:pt x="115121" y="37946"/>
                  </a:lnTo>
                  <a:lnTo>
                    <a:pt x="115220" y="37970"/>
                  </a:lnTo>
                  <a:lnTo>
                    <a:pt x="115319" y="38020"/>
                  </a:lnTo>
                  <a:lnTo>
                    <a:pt x="115418" y="38094"/>
                  </a:lnTo>
                  <a:lnTo>
                    <a:pt x="115468" y="38168"/>
                  </a:lnTo>
                  <a:lnTo>
                    <a:pt x="115517" y="38267"/>
                  </a:lnTo>
                  <a:lnTo>
                    <a:pt x="115566" y="38366"/>
                  </a:lnTo>
                  <a:lnTo>
                    <a:pt x="115566" y="38490"/>
                  </a:lnTo>
                  <a:lnTo>
                    <a:pt x="115566" y="38589"/>
                  </a:lnTo>
                  <a:lnTo>
                    <a:pt x="115517" y="38688"/>
                  </a:lnTo>
                  <a:lnTo>
                    <a:pt x="115468" y="38787"/>
                  </a:lnTo>
                  <a:lnTo>
                    <a:pt x="115418" y="38861"/>
                  </a:lnTo>
                  <a:lnTo>
                    <a:pt x="115319" y="38935"/>
                  </a:lnTo>
                  <a:lnTo>
                    <a:pt x="115220" y="38984"/>
                  </a:lnTo>
                  <a:lnTo>
                    <a:pt x="115121" y="39009"/>
                  </a:lnTo>
                  <a:lnTo>
                    <a:pt x="115022" y="39034"/>
                  </a:lnTo>
                  <a:lnTo>
                    <a:pt x="114923" y="39009"/>
                  </a:lnTo>
                  <a:lnTo>
                    <a:pt x="114800" y="38984"/>
                  </a:lnTo>
                  <a:lnTo>
                    <a:pt x="114725" y="38935"/>
                  </a:lnTo>
                  <a:lnTo>
                    <a:pt x="114627" y="38861"/>
                  </a:lnTo>
                  <a:lnTo>
                    <a:pt x="114552" y="38787"/>
                  </a:lnTo>
                  <a:lnTo>
                    <a:pt x="114503" y="38688"/>
                  </a:lnTo>
                  <a:lnTo>
                    <a:pt x="114478" y="38589"/>
                  </a:lnTo>
                  <a:lnTo>
                    <a:pt x="114453" y="38490"/>
                  </a:lnTo>
                  <a:lnTo>
                    <a:pt x="114478" y="38366"/>
                  </a:lnTo>
                  <a:lnTo>
                    <a:pt x="114503" y="38267"/>
                  </a:lnTo>
                  <a:lnTo>
                    <a:pt x="114552" y="38168"/>
                  </a:lnTo>
                  <a:lnTo>
                    <a:pt x="114627" y="38094"/>
                  </a:lnTo>
                  <a:lnTo>
                    <a:pt x="114725" y="38020"/>
                  </a:lnTo>
                  <a:lnTo>
                    <a:pt x="114800" y="37970"/>
                  </a:lnTo>
                  <a:lnTo>
                    <a:pt x="114923" y="37946"/>
                  </a:lnTo>
                  <a:lnTo>
                    <a:pt x="115022" y="37921"/>
                  </a:lnTo>
                  <a:close/>
                  <a:moveTo>
                    <a:pt x="102209" y="38836"/>
                  </a:moveTo>
                  <a:lnTo>
                    <a:pt x="102308" y="38910"/>
                  </a:lnTo>
                  <a:lnTo>
                    <a:pt x="102357" y="38984"/>
                  </a:lnTo>
                  <a:lnTo>
                    <a:pt x="102357" y="39059"/>
                  </a:lnTo>
                  <a:lnTo>
                    <a:pt x="102357" y="39158"/>
                  </a:lnTo>
                  <a:lnTo>
                    <a:pt x="102308" y="39232"/>
                  </a:lnTo>
                  <a:lnTo>
                    <a:pt x="102209" y="39306"/>
                  </a:lnTo>
                  <a:lnTo>
                    <a:pt x="102036" y="39306"/>
                  </a:lnTo>
                  <a:lnTo>
                    <a:pt x="101962" y="39232"/>
                  </a:lnTo>
                  <a:lnTo>
                    <a:pt x="101912" y="39158"/>
                  </a:lnTo>
                  <a:lnTo>
                    <a:pt x="101887" y="39059"/>
                  </a:lnTo>
                  <a:lnTo>
                    <a:pt x="101912" y="38984"/>
                  </a:lnTo>
                  <a:lnTo>
                    <a:pt x="101962" y="38910"/>
                  </a:lnTo>
                  <a:lnTo>
                    <a:pt x="102036" y="38836"/>
                  </a:lnTo>
                  <a:close/>
                  <a:moveTo>
                    <a:pt x="104707" y="38787"/>
                  </a:moveTo>
                  <a:lnTo>
                    <a:pt x="104831" y="38811"/>
                  </a:lnTo>
                  <a:lnTo>
                    <a:pt x="104930" y="38886"/>
                  </a:lnTo>
                  <a:lnTo>
                    <a:pt x="105004" y="38984"/>
                  </a:lnTo>
                  <a:lnTo>
                    <a:pt x="105029" y="39108"/>
                  </a:lnTo>
                  <a:lnTo>
                    <a:pt x="105004" y="39207"/>
                  </a:lnTo>
                  <a:lnTo>
                    <a:pt x="104930" y="39306"/>
                  </a:lnTo>
                  <a:lnTo>
                    <a:pt x="104831" y="39380"/>
                  </a:lnTo>
                  <a:lnTo>
                    <a:pt x="104707" y="39405"/>
                  </a:lnTo>
                  <a:lnTo>
                    <a:pt x="104584" y="39380"/>
                  </a:lnTo>
                  <a:lnTo>
                    <a:pt x="104485" y="39331"/>
                  </a:lnTo>
                  <a:lnTo>
                    <a:pt x="104435" y="39207"/>
                  </a:lnTo>
                  <a:lnTo>
                    <a:pt x="104411" y="39108"/>
                  </a:lnTo>
                  <a:lnTo>
                    <a:pt x="104435" y="38984"/>
                  </a:lnTo>
                  <a:lnTo>
                    <a:pt x="104485" y="38886"/>
                  </a:lnTo>
                  <a:lnTo>
                    <a:pt x="104584" y="38811"/>
                  </a:lnTo>
                  <a:lnTo>
                    <a:pt x="104707" y="38787"/>
                  </a:lnTo>
                  <a:close/>
                  <a:moveTo>
                    <a:pt x="117743" y="38465"/>
                  </a:moveTo>
                  <a:lnTo>
                    <a:pt x="117867" y="38514"/>
                  </a:lnTo>
                  <a:lnTo>
                    <a:pt x="117966" y="38564"/>
                  </a:lnTo>
                  <a:lnTo>
                    <a:pt x="118065" y="38638"/>
                  </a:lnTo>
                  <a:lnTo>
                    <a:pt x="118139" y="38737"/>
                  </a:lnTo>
                  <a:lnTo>
                    <a:pt x="118188" y="38836"/>
                  </a:lnTo>
                  <a:lnTo>
                    <a:pt x="118238" y="38960"/>
                  </a:lnTo>
                  <a:lnTo>
                    <a:pt x="118238" y="39083"/>
                  </a:lnTo>
                  <a:lnTo>
                    <a:pt x="118238" y="39207"/>
                  </a:lnTo>
                  <a:lnTo>
                    <a:pt x="118188" y="39306"/>
                  </a:lnTo>
                  <a:lnTo>
                    <a:pt x="118139" y="39430"/>
                  </a:lnTo>
                  <a:lnTo>
                    <a:pt x="118065" y="39529"/>
                  </a:lnTo>
                  <a:lnTo>
                    <a:pt x="117966" y="39603"/>
                  </a:lnTo>
                  <a:lnTo>
                    <a:pt x="117867" y="39652"/>
                  </a:lnTo>
                  <a:lnTo>
                    <a:pt x="117743" y="39702"/>
                  </a:lnTo>
                  <a:lnTo>
                    <a:pt x="117496" y="39702"/>
                  </a:lnTo>
                  <a:lnTo>
                    <a:pt x="117397" y="39652"/>
                  </a:lnTo>
                  <a:lnTo>
                    <a:pt x="117273" y="39603"/>
                  </a:lnTo>
                  <a:lnTo>
                    <a:pt x="117174" y="39529"/>
                  </a:lnTo>
                  <a:lnTo>
                    <a:pt x="117100" y="39430"/>
                  </a:lnTo>
                  <a:lnTo>
                    <a:pt x="117051" y="39306"/>
                  </a:lnTo>
                  <a:lnTo>
                    <a:pt x="117001" y="39207"/>
                  </a:lnTo>
                  <a:lnTo>
                    <a:pt x="117001" y="39083"/>
                  </a:lnTo>
                  <a:lnTo>
                    <a:pt x="117001" y="38960"/>
                  </a:lnTo>
                  <a:lnTo>
                    <a:pt x="117051" y="38836"/>
                  </a:lnTo>
                  <a:lnTo>
                    <a:pt x="117100" y="38737"/>
                  </a:lnTo>
                  <a:lnTo>
                    <a:pt x="117174" y="38638"/>
                  </a:lnTo>
                  <a:lnTo>
                    <a:pt x="117273" y="38564"/>
                  </a:lnTo>
                  <a:lnTo>
                    <a:pt x="117397" y="38514"/>
                  </a:lnTo>
                  <a:lnTo>
                    <a:pt x="117496" y="38465"/>
                  </a:lnTo>
                  <a:close/>
                  <a:moveTo>
                    <a:pt x="107305" y="39306"/>
                  </a:moveTo>
                  <a:lnTo>
                    <a:pt x="107453" y="39356"/>
                  </a:lnTo>
                  <a:lnTo>
                    <a:pt x="107527" y="39380"/>
                  </a:lnTo>
                  <a:lnTo>
                    <a:pt x="107577" y="39430"/>
                  </a:lnTo>
                  <a:lnTo>
                    <a:pt x="107626" y="39479"/>
                  </a:lnTo>
                  <a:lnTo>
                    <a:pt x="107651" y="39553"/>
                  </a:lnTo>
                  <a:lnTo>
                    <a:pt x="107676" y="39702"/>
                  </a:lnTo>
                  <a:lnTo>
                    <a:pt x="107651" y="39850"/>
                  </a:lnTo>
                  <a:lnTo>
                    <a:pt x="107626" y="39900"/>
                  </a:lnTo>
                  <a:lnTo>
                    <a:pt x="107577" y="39974"/>
                  </a:lnTo>
                  <a:lnTo>
                    <a:pt x="107527" y="40023"/>
                  </a:lnTo>
                  <a:lnTo>
                    <a:pt x="107453" y="40048"/>
                  </a:lnTo>
                  <a:lnTo>
                    <a:pt x="107305" y="40073"/>
                  </a:lnTo>
                  <a:lnTo>
                    <a:pt x="107156" y="40048"/>
                  </a:lnTo>
                  <a:lnTo>
                    <a:pt x="107107" y="40023"/>
                  </a:lnTo>
                  <a:lnTo>
                    <a:pt x="107033" y="39974"/>
                  </a:lnTo>
                  <a:lnTo>
                    <a:pt x="106983" y="39900"/>
                  </a:lnTo>
                  <a:lnTo>
                    <a:pt x="106958" y="39850"/>
                  </a:lnTo>
                  <a:lnTo>
                    <a:pt x="106934" y="39702"/>
                  </a:lnTo>
                  <a:lnTo>
                    <a:pt x="106958" y="39553"/>
                  </a:lnTo>
                  <a:lnTo>
                    <a:pt x="106983" y="39479"/>
                  </a:lnTo>
                  <a:lnTo>
                    <a:pt x="107033" y="39430"/>
                  </a:lnTo>
                  <a:lnTo>
                    <a:pt x="107107" y="39380"/>
                  </a:lnTo>
                  <a:lnTo>
                    <a:pt x="107156" y="39356"/>
                  </a:lnTo>
                  <a:lnTo>
                    <a:pt x="107305" y="39306"/>
                  </a:lnTo>
                  <a:close/>
                  <a:moveTo>
                    <a:pt x="120217" y="38984"/>
                  </a:moveTo>
                  <a:lnTo>
                    <a:pt x="120341" y="39009"/>
                  </a:lnTo>
                  <a:lnTo>
                    <a:pt x="120464" y="39059"/>
                  </a:lnTo>
                  <a:lnTo>
                    <a:pt x="120588" y="39108"/>
                  </a:lnTo>
                  <a:lnTo>
                    <a:pt x="120712" y="39207"/>
                  </a:lnTo>
                  <a:lnTo>
                    <a:pt x="120786" y="39306"/>
                  </a:lnTo>
                  <a:lnTo>
                    <a:pt x="120860" y="39430"/>
                  </a:lnTo>
                  <a:lnTo>
                    <a:pt x="120909" y="39553"/>
                  </a:lnTo>
                  <a:lnTo>
                    <a:pt x="120909" y="39702"/>
                  </a:lnTo>
                  <a:lnTo>
                    <a:pt x="120909" y="39826"/>
                  </a:lnTo>
                  <a:lnTo>
                    <a:pt x="120860" y="39974"/>
                  </a:lnTo>
                  <a:lnTo>
                    <a:pt x="120786" y="40073"/>
                  </a:lnTo>
                  <a:lnTo>
                    <a:pt x="120712" y="40197"/>
                  </a:lnTo>
                  <a:lnTo>
                    <a:pt x="120588" y="40295"/>
                  </a:lnTo>
                  <a:lnTo>
                    <a:pt x="120464" y="40345"/>
                  </a:lnTo>
                  <a:lnTo>
                    <a:pt x="120341" y="40394"/>
                  </a:lnTo>
                  <a:lnTo>
                    <a:pt x="120068" y="40394"/>
                  </a:lnTo>
                  <a:lnTo>
                    <a:pt x="119945" y="40345"/>
                  </a:lnTo>
                  <a:lnTo>
                    <a:pt x="119821" y="40295"/>
                  </a:lnTo>
                  <a:lnTo>
                    <a:pt x="119722" y="40197"/>
                  </a:lnTo>
                  <a:lnTo>
                    <a:pt x="119623" y="40073"/>
                  </a:lnTo>
                  <a:lnTo>
                    <a:pt x="119549" y="39974"/>
                  </a:lnTo>
                  <a:lnTo>
                    <a:pt x="119524" y="39826"/>
                  </a:lnTo>
                  <a:lnTo>
                    <a:pt x="119500" y="39702"/>
                  </a:lnTo>
                  <a:lnTo>
                    <a:pt x="119524" y="39553"/>
                  </a:lnTo>
                  <a:lnTo>
                    <a:pt x="119549" y="39430"/>
                  </a:lnTo>
                  <a:lnTo>
                    <a:pt x="119623" y="39306"/>
                  </a:lnTo>
                  <a:lnTo>
                    <a:pt x="119722" y="39207"/>
                  </a:lnTo>
                  <a:lnTo>
                    <a:pt x="119821" y="39108"/>
                  </a:lnTo>
                  <a:lnTo>
                    <a:pt x="119945" y="39059"/>
                  </a:lnTo>
                  <a:lnTo>
                    <a:pt x="120068" y="39009"/>
                  </a:lnTo>
                  <a:lnTo>
                    <a:pt x="120217" y="38984"/>
                  </a:lnTo>
                  <a:close/>
                  <a:moveTo>
                    <a:pt x="96990" y="40147"/>
                  </a:moveTo>
                  <a:lnTo>
                    <a:pt x="97039" y="40172"/>
                  </a:lnTo>
                  <a:lnTo>
                    <a:pt x="97089" y="40221"/>
                  </a:lnTo>
                  <a:lnTo>
                    <a:pt x="97089" y="40271"/>
                  </a:lnTo>
                  <a:lnTo>
                    <a:pt x="97089" y="40320"/>
                  </a:lnTo>
                  <a:lnTo>
                    <a:pt x="97039" y="40370"/>
                  </a:lnTo>
                  <a:lnTo>
                    <a:pt x="96990" y="40394"/>
                  </a:lnTo>
                  <a:lnTo>
                    <a:pt x="96940" y="40419"/>
                  </a:lnTo>
                  <a:lnTo>
                    <a:pt x="96891" y="40394"/>
                  </a:lnTo>
                  <a:lnTo>
                    <a:pt x="96841" y="40370"/>
                  </a:lnTo>
                  <a:lnTo>
                    <a:pt x="96817" y="40320"/>
                  </a:lnTo>
                  <a:lnTo>
                    <a:pt x="96817" y="40271"/>
                  </a:lnTo>
                  <a:lnTo>
                    <a:pt x="96817" y="40221"/>
                  </a:lnTo>
                  <a:lnTo>
                    <a:pt x="96841" y="40172"/>
                  </a:lnTo>
                  <a:lnTo>
                    <a:pt x="96891" y="40147"/>
                  </a:lnTo>
                  <a:close/>
                  <a:moveTo>
                    <a:pt x="94318" y="40295"/>
                  </a:moveTo>
                  <a:lnTo>
                    <a:pt x="94368" y="40320"/>
                  </a:lnTo>
                  <a:lnTo>
                    <a:pt x="94392" y="40370"/>
                  </a:lnTo>
                  <a:lnTo>
                    <a:pt x="94368" y="40419"/>
                  </a:lnTo>
                  <a:lnTo>
                    <a:pt x="94318" y="40444"/>
                  </a:lnTo>
                  <a:lnTo>
                    <a:pt x="94269" y="40419"/>
                  </a:lnTo>
                  <a:lnTo>
                    <a:pt x="94244" y="40370"/>
                  </a:lnTo>
                  <a:lnTo>
                    <a:pt x="94269" y="40320"/>
                  </a:lnTo>
                  <a:lnTo>
                    <a:pt x="94318" y="40295"/>
                  </a:lnTo>
                  <a:close/>
                  <a:moveTo>
                    <a:pt x="122938" y="38935"/>
                  </a:moveTo>
                  <a:lnTo>
                    <a:pt x="123086" y="38984"/>
                  </a:lnTo>
                  <a:lnTo>
                    <a:pt x="123210" y="39059"/>
                  </a:lnTo>
                  <a:lnTo>
                    <a:pt x="123334" y="39158"/>
                  </a:lnTo>
                  <a:lnTo>
                    <a:pt x="123433" y="39281"/>
                  </a:lnTo>
                  <a:lnTo>
                    <a:pt x="123507" y="39405"/>
                  </a:lnTo>
                  <a:lnTo>
                    <a:pt x="123531" y="39553"/>
                  </a:lnTo>
                  <a:lnTo>
                    <a:pt x="123556" y="39702"/>
                  </a:lnTo>
                  <a:lnTo>
                    <a:pt x="123531" y="39850"/>
                  </a:lnTo>
                  <a:lnTo>
                    <a:pt x="123507" y="39974"/>
                  </a:lnTo>
                  <a:lnTo>
                    <a:pt x="123433" y="40122"/>
                  </a:lnTo>
                  <a:lnTo>
                    <a:pt x="123334" y="40246"/>
                  </a:lnTo>
                  <a:lnTo>
                    <a:pt x="123210" y="40320"/>
                  </a:lnTo>
                  <a:lnTo>
                    <a:pt x="123086" y="40394"/>
                  </a:lnTo>
                  <a:lnTo>
                    <a:pt x="122938" y="40444"/>
                  </a:lnTo>
                  <a:lnTo>
                    <a:pt x="122789" y="40469"/>
                  </a:lnTo>
                  <a:lnTo>
                    <a:pt x="122641" y="40444"/>
                  </a:lnTo>
                  <a:lnTo>
                    <a:pt x="122493" y="40394"/>
                  </a:lnTo>
                  <a:lnTo>
                    <a:pt x="122369" y="40320"/>
                  </a:lnTo>
                  <a:lnTo>
                    <a:pt x="122245" y="40246"/>
                  </a:lnTo>
                  <a:lnTo>
                    <a:pt x="122146" y="40122"/>
                  </a:lnTo>
                  <a:lnTo>
                    <a:pt x="122097" y="39974"/>
                  </a:lnTo>
                  <a:lnTo>
                    <a:pt x="122047" y="39850"/>
                  </a:lnTo>
                  <a:lnTo>
                    <a:pt x="122023" y="39702"/>
                  </a:lnTo>
                  <a:lnTo>
                    <a:pt x="122047" y="39553"/>
                  </a:lnTo>
                  <a:lnTo>
                    <a:pt x="122097" y="39405"/>
                  </a:lnTo>
                  <a:lnTo>
                    <a:pt x="122146" y="39281"/>
                  </a:lnTo>
                  <a:lnTo>
                    <a:pt x="122245" y="39158"/>
                  </a:lnTo>
                  <a:lnTo>
                    <a:pt x="122369" y="39059"/>
                  </a:lnTo>
                  <a:lnTo>
                    <a:pt x="122493" y="38984"/>
                  </a:lnTo>
                  <a:lnTo>
                    <a:pt x="122641" y="38935"/>
                  </a:lnTo>
                  <a:close/>
                  <a:moveTo>
                    <a:pt x="109951" y="39850"/>
                  </a:moveTo>
                  <a:lnTo>
                    <a:pt x="110050" y="39875"/>
                  </a:lnTo>
                  <a:lnTo>
                    <a:pt x="110125" y="39924"/>
                  </a:lnTo>
                  <a:lnTo>
                    <a:pt x="110199" y="39974"/>
                  </a:lnTo>
                  <a:lnTo>
                    <a:pt x="110248" y="40048"/>
                  </a:lnTo>
                  <a:lnTo>
                    <a:pt x="110298" y="40147"/>
                  </a:lnTo>
                  <a:lnTo>
                    <a:pt x="110322" y="40221"/>
                  </a:lnTo>
                  <a:lnTo>
                    <a:pt x="110322" y="40320"/>
                  </a:lnTo>
                  <a:lnTo>
                    <a:pt x="110322" y="40394"/>
                  </a:lnTo>
                  <a:lnTo>
                    <a:pt x="110298" y="40493"/>
                  </a:lnTo>
                  <a:lnTo>
                    <a:pt x="110248" y="40568"/>
                  </a:lnTo>
                  <a:lnTo>
                    <a:pt x="110199" y="40642"/>
                  </a:lnTo>
                  <a:lnTo>
                    <a:pt x="110125" y="40691"/>
                  </a:lnTo>
                  <a:lnTo>
                    <a:pt x="110050" y="40741"/>
                  </a:lnTo>
                  <a:lnTo>
                    <a:pt x="109951" y="40765"/>
                  </a:lnTo>
                  <a:lnTo>
                    <a:pt x="109778" y="40765"/>
                  </a:lnTo>
                  <a:lnTo>
                    <a:pt x="109704" y="40741"/>
                  </a:lnTo>
                  <a:lnTo>
                    <a:pt x="109630" y="40691"/>
                  </a:lnTo>
                  <a:lnTo>
                    <a:pt x="109556" y="40642"/>
                  </a:lnTo>
                  <a:lnTo>
                    <a:pt x="109481" y="40568"/>
                  </a:lnTo>
                  <a:lnTo>
                    <a:pt x="109457" y="40493"/>
                  </a:lnTo>
                  <a:lnTo>
                    <a:pt x="109432" y="40394"/>
                  </a:lnTo>
                  <a:lnTo>
                    <a:pt x="109407" y="40320"/>
                  </a:lnTo>
                  <a:lnTo>
                    <a:pt x="109432" y="40221"/>
                  </a:lnTo>
                  <a:lnTo>
                    <a:pt x="109457" y="40147"/>
                  </a:lnTo>
                  <a:lnTo>
                    <a:pt x="109481" y="40048"/>
                  </a:lnTo>
                  <a:lnTo>
                    <a:pt x="109556" y="39974"/>
                  </a:lnTo>
                  <a:lnTo>
                    <a:pt x="109630" y="39924"/>
                  </a:lnTo>
                  <a:lnTo>
                    <a:pt x="109704" y="39875"/>
                  </a:lnTo>
                  <a:lnTo>
                    <a:pt x="109778" y="39850"/>
                  </a:lnTo>
                  <a:close/>
                  <a:moveTo>
                    <a:pt x="99463" y="40691"/>
                  </a:moveTo>
                  <a:lnTo>
                    <a:pt x="99538" y="40716"/>
                  </a:lnTo>
                  <a:lnTo>
                    <a:pt x="99612" y="40765"/>
                  </a:lnTo>
                  <a:lnTo>
                    <a:pt x="99661" y="40840"/>
                  </a:lnTo>
                  <a:lnTo>
                    <a:pt x="99686" y="40914"/>
                  </a:lnTo>
                  <a:lnTo>
                    <a:pt x="99661" y="40988"/>
                  </a:lnTo>
                  <a:lnTo>
                    <a:pt x="99612" y="41062"/>
                  </a:lnTo>
                  <a:lnTo>
                    <a:pt x="99538" y="41112"/>
                  </a:lnTo>
                  <a:lnTo>
                    <a:pt x="99389" y="41112"/>
                  </a:lnTo>
                  <a:lnTo>
                    <a:pt x="99315" y="41062"/>
                  </a:lnTo>
                  <a:lnTo>
                    <a:pt x="99265" y="40988"/>
                  </a:lnTo>
                  <a:lnTo>
                    <a:pt x="99265" y="40914"/>
                  </a:lnTo>
                  <a:lnTo>
                    <a:pt x="99265" y="40840"/>
                  </a:lnTo>
                  <a:lnTo>
                    <a:pt x="99315" y="40765"/>
                  </a:lnTo>
                  <a:lnTo>
                    <a:pt x="99389" y="40716"/>
                  </a:lnTo>
                  <a:lnTo>
                    <a:pt x="99463" y="40691"/>
                  </a:lnTo>
                  <a:close/>
                  <a:moveTo>
                    <a:pt x="125362" y="39454"/>
                  </a:moveTo>
                  <a:lnTo>
                    <a:pt x="125535" y="39479"/>
                  </a:lnTo>
                  <a:lnTo>
                    <a:pt x="125684" y="39529"/>
                  </a:lnTo>
                  <a:lnTo>
                    <a:pt x="125832" y="39603"/>
                  </a:lnTo>
                  <a:lnTo>
                    <a:pt x="125956" y="39727"/>
                  </a:lnTo>
                  <a:lnTo>
                    <a:pt x="126079" y="39850"/>
                  </a:lnTo>
                  <a:lnTo>
                    <a:pt x="126153" y="39999"/>
                  </a:lnTo>
                  <a:lnTo>
                    <a:pt x="126203" y="40147"/>
                  </a:lnTo>
                  <a:lnTo>
                    <a:pt x="126203" y="40320"/>
                  </a:lnTo>
                  <a:lnTo>
                    <a:pt x="126203" y="40469"/>
                  </a:lnTo>
                  <a:lnTo>
                    <a:pt x="126153" y="40642"/>
                  </a:lnTo>
                  <a:lnTo>
                    <a:pt x="126079" y="40790"/>
                  </a:lnTo>
                  <a:lnTo>
                    <a:pt x="125956" y="40914"/>
                  </a:lnTo>
                  <a:lnTo>
                    <a:pt x="125832" y="41013"/>
                  </a:lnTo>
                  <a:lnTo>
                    <a:pt x="125684" y="41087"/>
                  </a:lnTo>
                  <a:lnTo>
                    <a:pt x="125535" y="41137"/>
                  </a:lnTo>
                  <a:lnTo>
                    <a:pt x="125362" y="41161"/>
                  </a:lnTo>
                  <a:lnTo>
                    <a:pt x="125214" y="41137"/>
                  </a:lnTo>
                  <a:lnTo>
                    <a:pt x="125040" y="41087"/>
                  </a:lnTo>
                  <a:lnTo>
                    <a:pt x="124892" y="41013"/>
                  </a:lnTo>
                  <a:lnTo>
                    <a:pt x="124768" y="40914"/>
                  </a:lnTo>
                  <a:lnTo>
                    <a:pt x="124669" y="40790"/>
                  </a:lnTo>
                  <a:lnTo>
                    <a:pt x="124570" y="40642"/>
                  </a:lnTo>
                  <a:lnTo>
                    <a:pt x="124546" y="40469"/>
                  </a:lnTo>
                  <a:lnTo>
                    <a:pt x="124521" y="40320"/>
                  </a:lnTo>
                  <a:lnTo>
                    <a:pt x="124546" y="40147"/>
                  </a:lnTo>
                  <a:lnTo>
                    <a:pt x="124570" y="39999"/>
                  </a:lnTo>
                  <a:lnTo>
                    <a:pt x="124669" y="39850"/>
                  </a:lnTo>
                  <a:lnTo>
                    <a:pt x="124768" y="39727"/>
                  </a:lnTo>
                  <a:lnTo>
                    <a:pt x="124892" y="39603"/>
                  </a:lnTo>
                  <a:lnTo>
                    <a:pt x="125040" y="39529"/>
                  </a:lnTo>
                  <a:lnTo>
                    <a:pt x="125214" y="39479"/>
                  </a:lnTo>
                  <a:lnTo>
                    <a:pt x="125362" y="39454"/>
                  </a:lnTo>
                  <a:close/>
                  <a:moveTo>
                    <a:pt x="112524" y="40419"/>
                  </a:moveTo>
                  <a:lnTo>
                    <a:pt x="112623" y="40444"/>
                  </a:lnTo>
                  <a:lnTo>
                    <a:pt x="112722" y="40493"/>
                  </a:lnTo>
                  <a:lnTo>
                    <a:pt x="112796" y="40568"/>
                  </a:lnTo>
                  <a:lnTo>
                    <a:pt x="112870" y="40642"/>
                  </a:lnTo>
                  <a:lnTo>
                    <a:pt x="112920" y="40741"/>
                  </a:lnTo>
                  <a:lnTo>
                    <a:pt x="112944" y="40840"/>
                  </a:lnTo>
                  <a:lnTo>
                    <a:pt x="112969" y="40939"/>
                  </a:lnTo>
                  <a:lnTo>
                    <a:pt x="112944" y="41038"/>
                  </a:lnTo>
                  <a:lnTo>
                    <a:pt x="112920" y="41137"/>
                  </a:lnTo>
                  <a:lnTo>
                    <a:pt x="112870" y="41235"/>
                  </a:lnTo>
                  <a:lnTo>
                    <a:pt x="112796" y="41310"/>
                  </a:lnTo>
                  <a:lnTo>
                    <a:pt x="112722" y="41384"/>
                  </a:lnTo>
                  <a:lnTo>
                    <a:pt x="112623" y="41433"/>
                  </a:lnTo>
                  <a:lnTo>
                    <a:pt x="112524" y="41458"/>
                  </a:lnTo>
                  <a:lnTo>
                    <a:pt x="112425" y="41483"/>
                  </a:lnTo>
                  <a:lnTo>
                    <a:pt x="112326" y="41458"/>
                  </a:lnTo>
                  <a:lnTo>
                    <a:pt x="112227" y="41433"/>
                  </a:lnTo>
                  <a:lnTo>
                    <a:pt x="112128" y="41384"/>
                  </a:lnTo>
                  <a:lnTo>
                    <a:pt x="112054" y="41310"/>
                  </a:lnTo>
                  <a:lnTo>
                    <a:pt x="111980" y="41235"/>
                  </a:lnTo>
                  <a:lnTo>
                    <a:pt x="111930" y="41137"/>
                  </a:lnTo>
                  <a:lnTo>
                    <a:pt x="111906" y="41038"/>
                  </a:lnTo>
                  <a:lnTo>
                    <a:pt x="111906" y="40939"/>
                  </a:lnTo>
                  <a:lnTo>
                    <a:pt x="111906" y="40840"/>
                  </a:lnTo>
                  <a:lnTo>
                    <a:pt x="111930" y="40741"/>
                  </a:lnTo>
                  <a:lnTo>
                    <a:pt x="111980" y="40642"/>
                  </a:lnTo>
                  <a:lnTo>
                    <a:pt x="112054" y="40568"/>
                  </a:lnTo>
                  <a:lnTo>
                    <a:pt x="112128" y="40493"/>
                  </a:lnTo>
                  <a:lnTo>
                    <a:pt x="112227" y="40444"/>
                  </a:lnTo>
                  <a:lnTo>
                    <a:pt x="112326" y="40419"/>
                  </a:lnTo>
                  <a:close/>
                  <a:moveTo>
                    <a:pt x="115121" y="40320"/>
                  </a:moveTo>
                  <a:lnTo>
                    <a:pt x="115245" y="40370"/>
                  </a:lnTo>
                  <a:lnTo>
                    <a:pt x="115344" y="40419"/>
                  </a:lnTo>
                  <a:lnTo>
                    <a:pt x="115443" y="40493"/>
                  </a:lnTo>
                  <a:lnTo>
                    <a:pt x="115517" y="40592"/>
                  </a:lnTo>
                  <a:lnTo>
                    <a:pt x="115566" y="40691"/>
                  </a:lnTo>
                  <a:lnTo>
                    <a:pt x="115591" y="40790"/>
                  </a:lnTo>
                  <a:lnTo>
                    <a:pt x="115616" y="40914"/>
                  </a:lnTo>
                  <a:lnTo>
                    <a:pt x="115591" y="41013"/>
                  </a:lnTo>
                  <a:lnTo>
                    <a:pt x="115566" y="41137"/>
                  </a:lnTo>
                  <a:lnTo>
                    <a:pt x="115517" y="41235"/>
                  </a:lnTo>
                  <a:lnTo>
                    <a:pt x="115443" y="41334"/>
                  </a:lnTo>
                  <a:lnTo>
                    <a:pt x="115344" y="41409"/>
                  </a:lnTo>
                  <a:lnTo>
                    <a:pt x="115245" y="41458"/>
                  </a:lnTo>
                  <a:lnTo>
                    <a:pt x="115121" y="41508"/>
                  </a:lnTo>
                  <a:lnTo>
                    <a:pt x="114899" y="41508"/>
                  </a:lnTo>
                  <a:lnTo>
                    <a:pt x="114800" y="41458"/>
                  </a:lnTo>
                  <a:lnTo>
                    <a:pt x="114676" y="41409"/>
                  </a:lnTo>
                  <a:lnTo>
                    <a:pt x="114602" y="41334"/>
                  </a:lnTo>
                  <a:lnTo>
                    <a:pt x="114528" y="41235"/>
                  </a:lnTo>
                  <a:lnTo>
                    <a:pt x="114453" y="41137"/>
                  </a:lnTo>
                  <a:lnTo>
                    <a:pt x="114429" y="41013"/>
                  </a:lnTo>
                  <a:lnTo>
                    <a:pt x="114429" y="40914"/>
                  </a:lnTo>
                  <a:lnTo>
                    <a:pt x="114429" y="40790"/>
                  </a:lnTo>
                  <a:lnTo>
                    <a:pt x="114453" y="40691"/>
                  </a:lnTo>
                  <a:lnTo>
                    <a:pt x="114528" y="40592"/>
                  </a:lnTo>
                  <a:lnTo>
                    <a:pt x="114602" y="40493"/>
                  </a:lnTo>
                  <a:lnTo>
                    <a:pt x="114676" y="40419"/>
                  </a:lnTo>
                  <a:lnTo>
                    <a:pt x="114800" y="40370"/>
                  </a:lnTo>
                  <a:lnTo>
                    <a:pt x="114899" y="40320"/>
                  </a:lnTo>
                  <a:close/>
                  <a:moveTo>
                    <a:pt x="101986" y="41260"/>
                  </a:moveTo>
                  <a:lnTo>
                    <a:pt x="102085" y="41285"/>
                  </a:lnTo>
                  <a:lnTo>
                    <a:pt x="102184" y="41359"/>
                  </a:lnTo>
                  <a:lnTo>
                    <a:pt x="102234" y="41458"/>
                  </a:lnTo>
                  <a:lnTo>
                    <a:pt x="102259" y="41557"/>
                  </a:lnTo>
                  <a:lnTo>
                    <a:pt x="102234" y="41656"/>
                  </a:lnTo>
                  <a:lnTo>
                    <a:pt x="102184" y="41755"/>
                  </a:lnTo>
                  <a:lnTo>
                    <a:pt x="102085" y="41829"/>
                  </a:lnTo>
                  <a:lnTo>
                    <a:pt x="101863" y="41829"/>
                  </a:lnTo>
                  <a:lnTo>
                    <a:pt x="101764" y="41755"/>
                  </a:lnTo>
                  <a:lnTo>
                    <a:pt x="101714" y="41656"/>
                  </a:lnTo>
                  <a:lnTo>
                    <a:pt x="101690" y="41557"/>
                  </a:lnTo>
                  <a:lnTo>
                    <a:pt x="101714" y="41458"/>
                  </a:lnTo>
                  <a:lnTo>
                    <a:pt x="101764" y="41359"/>
                  </a:lnTo>
                  <a:lnTo>
                    <a:pt x="101863" y="41285"/>
                  </a:lnTo>
                  <a:lnTo>
                    <a:pt x="101986" y="41260"/>
                  </a:lnTo>
                  <a:close/>
                  <a:moveTo>
                    <a:pt x="104608" y="41137"/>
                  </a:moveTo>
                  <a:lnTo>
                    <a:pt x="104732" y="41161"/>
                  </a:lnTo>
                  <a:lnTo>
                    <a:pt x="104856" y="41235"/>
                  </a:lnTo>
                  <a:lnTo>
                    <a:pt x="104930" y="41359"/>
                  </a:lnTo>
                  <a:lnTo>
                    <a:pt x="104955" y="41483"/>
                  </a:lnTo>
                  <a:lnTo>
                    <a:pt x="104930" y="41606"/>
                  </a:lnTo>
                  <a:lnTo>
                    <a:pt x="104856" y="41730"/>
                  </a:lnTo>
                  <a:lnTo>
                    <a:pt x="104732" y="41804"/>
                  </a:lnTo>
                  <a:lnTo>
                    <a:pt x="104608" y="41829"/>
                  </a:lnTo>
                  <a:lnTo>
                    <a:pt x="104460" y="41804"/>
                  </a:lnTo>
                  <a:lnTo>
                    <a:pt x="104361" y="41730"/>
                  </a:lnTo>
                  <a:lnTo>
                    <a:pt x="104287" y="41606"/>
                  </a:lnTo>
                  <a:lnTo>
                    <a:pt x="104262" y="41483"/>
                  </a:lnTo>
                  <a:lnTo>
                    <a:pt x="104287" y="41359"/>
                  </a:lnTo>
                  <a:lnTo>
                    <a:pt x="104361" y="41235"/>
                  </a:lnTo>
                  <a:lnTo>
                    <a:pt x="104460" y="41161"/>
                  </a:lnTo>
                  <a:lnTo>
                    <a:pt x="104608" y="41137"/>
                  </a:lnTo>
                  <a:close/>
                  <a:moveTo>
                    <a:pt x="117570" y="40864"/>
                  </a:moveTo>
                  <a:lnTo>
                    <a:pt x="117694" y="40889"/>
                  </a:lnTo>
                  <a:lnTo>
                    <a:pt x="117817" y="40914"/>
                  </a:lnTo>
                  <a:lnTo>
                    <a:pt x="117941" y="40988"/>
                  </a:lnTo>
                  <a:lnTo>
                    <a:pt x="118040" y="41062"/>
                  </a:lnTo>
                  <a:lnTo>
                    <a:pt x="118114" y="41161"/>
                  </a:lnTo>
                  <a:lnTo>
                    <a:pt x="118188" y="41285"/>
                  </a:lnTo>
                  <a:lnTo>
                    <a:pt x="118213" y="41409"/>
                  </a:lnTo>
                  <a:lnTo>
                    <a:pt x="118238" y="41532"/>
                  </a:lnTo>
                  <a:lnTo>
                    <a:pt x="118213" y="41656"/>
                  </a:lnTo>
                  <a:lnTo>
                    <a:pt x="118188" y="41780"/>
                  </a:lnTo>
                  <a:lnTo>
                    <a:pt x="118114" y="41903"/>
                  </a:lnTo>
                  <a:lnTo>
                    <a:pt x="118040" y="42002"/>
                  </a:lnTo>
                  <a:lnTo>
                    <a:pt x="117941" y="42101"/>
                  </a:lnTo>
                  <a:lnTo>
                    <a:pt x="117817" y="42151"/>
                  </a:lnTo>
                  <a:lnTo>
                    <a:pt x="117694" y="42200"/>
                  </a:lnTo>
                  <a:lnTo>
                    <a:pt x="117446" y="42200"/>
                  </a:lnTo>
                  <a:lnTo>
                    <a:pt x="117323" y="42151"/>
                  </a:lnTo>
                  <a:lnTo>
                    <a:pt x="117199" y="42101"/>
                  </a:lnTo>
                  <a:lnTo>
                    <a:pt x="117100" y="42002"/>
                  </a:lnTo>
                  <a:lnTo>
                    <a:pt x="117001" y="41903"/>
                  </a:lnTo>
                  <a:lnTo>
                    <a:pt x="116952" y="41780"/>
                  </a:lnTo>
                  <a:lnTo>
                    <a:pt x="116902" y="41656"/>
                  </a:lnTo>
                  <a:lnTo>
                    <a:pt x="116902" y="41532"/>
                  </a:lnTo>
                  <a:lnTo>
                    <a:pt x="116902" y="41409"/>
                  </a:lnTo>
                  <a:lnTo>
                    <a:pt x="116952" y="41285"/>
                  </a:lnTo>
                  <a:lnTo>
                    <a:pt x="117001" y="41161"/>
                  </a:lnTo>
                  <a:lnTo>
                    <a:pt x="117100" y="41062"/>
                  </a:lnTo>
                  <a:lnTo>
                    <a:pt x="117199" y="40988"/>
                  </a:lnTo>
                  <a:lnTo>
                    <a:pt x="117323" y="40914"/>
                  </a:lnTo>
                  <a:lnTo>
                    <a:pt x="117446" y="40889"/>
                  </a:lnTo>
                  <a:lnTo>
                    <a:pt x="117570" y="40864"/>
                  </a:lnTo>
                  <a:close/>
                  <a:moveTo>
                    <a:pt x="92488" y="42126"/>
                  </a:moveTo>
                  <a:lnTo>
                    <a:pt x="92537" y="42151"/>
                  </a:lnTo>
                  <a:lnTo>
                    <a:pt x="92562" y="42200"/>
                  </a:lnTo>
                  <a:lnTo>
                    <a:pt x="92537" y="42250"/>
                  </a:lnTo>
                  <a:lnTo>
                    <a:pt x="92438" y="42250"/>
                  </a:lnTo>
                  <a:lnTo>
                    <a:pt x="92414" y="42200"/>
                  </a:lnTo>
                  <a:lnTo>
                    <a:pt x="92438" y="42151"/>
                  </a:lnTo>
                  <a:lnTo>
                    <a:pt x="92488" y="42126"/>
                  </a:lnTo>
                  <a:close/>
                  <a:moveTo>
                    <a:pt x="107206" y="41705"/>
                  </a:moveTo>
                  <a:lnTo>
                    <a:pt x="107280" y="41730"/>
                  </a:lnTo>
                  <a:lnTo>
                    <a:pt x="107354" y="41780"/>
                  </a:lnTo>
                  <a:lnTo>
                    <a:pt x="107404" y="41829"/>
                  </a:lnTo>
                  <a:lnTo>
                    <a:pt x="107478" y="41879"/>
                  </a:lnTo>
                  <a:lnTo>
                    <a:pt x="107503" y="41953"/>
                  </a:lnTo>
                  <a:lnTo>
                    <a:pt x="107527" y="42052"/>
                  </a:lnTo>
                  <a:lnTo>
                    <a:pt x="107527" y="42126"/>
                  </a:lnTo>
                  <a:lnTo>
                    <a:pt x="107527" y="42200"/>
                  </a:lnTo>
                  <a:lnTo>
                    <a:pt x="107503" y="42274"/>
                  </a:lnTo>
                  <a:lnTo>
                    <a:pt x="107478" y="42349"/>
                  </a:lnTo>
                  <a:lnTo>
                    <a:pt x="107404" y="42423"/>
                  </a:lnTo>
                  <a:lnTo>
                    <a:pt x="107354" y="42472"/>
                  </a:lnTo>
                  <a:lnTo>
                    <a:pt x="107280" y="42522"/>
                  </a:lnTo>
                  <a:lnTo>
                    <a:pt x="107206" y="42546"/>
                  </a:lnTo>
                  <a:lnTo>
                    <a:pt x="107033" y="42546"/>
                  </a:lnTo>
                  <a:lnTo>
                    <a:pt x="106958" y="42522"/>
                  </a:lnTo>
                  <a:lnTo>
                    <a:pt x="106884" y="42472"/>
                  </a:lnTo>
                  <a:lnTo>
                    <a:pt x="106810" y="42423"/>
                  </a:lnTo>
                  <a:lnTo>
                    <a:pt x="106760" y="42349"/>
                  </a:lnTo>
                  <a:lnTo>
                    <a:pt x="106736" y="42274"/>
                  </a:lnTo>
                  <a:lnTo>
                    <a:pt x="106711" y="42200"/>
                  </a:lnTo>
                  <a:lnTo>
                    <a:pt x="106686" y="42126"/>
                  </a:lnTo>
                  <a:lnTo>
                    <a:pt x="106711" y="42052"/>
                  </a:lnTo>
                  <a:lnTo>
                    <a:pt x="106736" y="41953"/>
                  </a:lnTo>
                  <a:lnTo>
                    <a:pt x="106760" y="41879"/>
                  </a:lnTo>
                  <a:lnTo>
                    <a:pt x="106810" y="41829"/>
                  </a:lnTo>
                  <a:lnTo>
                    <a:pt x="106884" y="41780"/>
                  </a:lnTo>
                  <a:lnTo>
                    <a:pt x="106958" y="41730"/>
                  </a:lnTo>
                  <a:lnTo>
                    <a:pt x="107033" y="41705"/>
                  </a:lnTo>
                  <a:close/>
                  <a:moveTo>
                    <a:pt x="96198" y="42274"/>
                  </a:moveTo>
                  <a:lnTo>
                    <a:pt x="96248" y="42299"/>
                  </a:lnTo>
                  <a:lnTo>
                    <a:pt x="96297" y="42324"/>
                  </a:lnTo>
                  <a:lnTo>
                    <a:pt x="96347" y="42373"/>
                  </a:lnTo>
                  <a:lnTo>
                    <a:pt x="96347" y="42448"/>
                  </a:lnTo>
                  <a:lnTo>
                    <a:pt x="96347" y="42497"/>
                  </a:lnTo>
                  <a:lnTo>
                    <a:pt x="96297" y="42546"/>
                  </a:lnTo>
                  <a:lnTo>
                    <a:pt x="96248" y="42596"/>
                  </a:lnTo>
                  <a:lnTo>
                    <a:pt x="96124" y="42596"/>
                  </a:lnTo>
                  <a:lnTo>
                    <a:pt x="96075" y="42546"/>
                  </a:lnTo>
                  <a:lnTo>
                    <a:pt x="96050" y="42497"/>
                  </a:lnTo>
                  <a:lnTo>
                    <a:pt x="96025" y="42448"/>
                  </a:lnTo>
                  <a:lnTo>
                    <a:pt x="96050" y="42373"/>
                  </a:lnTo>
                  <a:lnTo>
                    <a:pt x="96075" y="42324"/>
                  </a:lnTo>
                  <a:lnTo>
                    <a:pt x="96124" y="42299"/>
                  </a:lnTo>
                  <a:lnTo>
                    <a:pt x="96198" y="42274"/>
                  </a:lnTo>
                  <a:close/>
                  <a:moveTo>
                    <a:pt x="120242" y="41433"/>
                  </a:moveTo>
                  <a:lnTo>
                    <a:pt x="120390" y="41483"/>
                  </a:lnTo>
                  <a:lnTo>
                    <a:pt x="120514" y="41557"/>
                  </a:lnTo>
                  <a:lnTo>
                    <a:pt x="120637" y="41631"/>
                  </a:lnTo>
                  <a:lnTo>
                    <a:pt x="120736" y="41755"/>
                  </a:lnTo>
                  <a:lnTo>
                    <a:pt x="120786" y="41879"/>
                  </a:lnTo>
                  <a:lnTo>
                    <a:pt x="120835" y="42027"/>
                  </a:lnTo>
                  <a:lnTo>
                    <a:pt x="120860" y="42175"/>
                  </a:lnTo>
                  <a:lnTo>
                    <a:pt x="120835" y="42324"/>
                  </a:lnTo>
                  <a:lnTo>
                    <a:pt x="120786" y="42448"/>
                  </a:lnTo>
                  <a:lnTo>
                    <a:pt x="120736" y="42596"/>
                  </a:lnTo>
                  <a:lnTo>
                    <a:pt x="120637" y="42695"/>
                  </a:lnTo>
                  <a:lnTo>
                    <a:pt x="120514" y="42794"/>
                  </a:lnTo>
                  <a:lnTo>
                    <a:pt x="120390" y="42868"/>
                  </a:lnTo>
                  <a:lnTo>
                    <a:pt x="120242" y="42917"/>
                  </a:lnTo>
                  <a:lnTo>
                    <a:pt x="119969" y="42917"/>
                  </a:lnTo>
                  <a:lnTo>
                    <a:pt x="119821" y="42868"/>
                  </a:lnTo>
                  <a:lnTo>
                    <a:pt x="119697" y="42794"/>
                  </a:lnTo>
                  <a:lnTo>
                    <a:pt x="119574" y="42695"/>
                  </a:lnTo>
                  <a:lnTo>
                    <a:pt x="119475" y="42596"/>
                  </a:lnTo>
                  <a:lnTo>
                    <a:pt x="119401" y="42448"/>
                  </a:lnTo>
                  <a:lnTo>
                    <a:pt x="119376" y="42324"/>
                  </a:lnTo>
                  <a:lnTo>
                    <a:pt x="119351" y="42175"/>
                  </a:lnTo>
                  <a:lnTo>
                    <a:pt x="119376" y="42027"/>
                  </a:lnTo>
                  <a:lnTo>
                    <a:pt x="119401" y="41879"/>
                  </a:lnTo>
                  <a:lnTo>
                    <a:pt x="119475" y="41755"/>
                  </a:lnTo>
                  <a:lnTo>
                    <a:pt x="119574" y="41631"/>
                  </a:lnTo>
                  <a:lnTo>
                    <a:pt x="119697" y="41557"/>
                  </a:lnTo>
                  <a:lnTo>
                    <a:pt x="119821" y="41483"/>
                  </a:lnTo>
                  <a:lnTo>
                    <a:pt x="119969" y="41433"/>
                  </a:lnTo>
                  <a:close/>
                  <a:moveTo>
                    <a:pt x="122690" y="41310"/>
                  </a:moveTo>
                  <a:lnTo>
                    <a:pt x="122839" y="41334"/>
                  </a:lnTo>
                  <a:lnTo>
                    <a:pt x="123012" y="41384"/>
                  </a:lnTo>
                  <a:lnTo>
                    <a:pt x="123136" y="41458"/>
                  </a:lnTo>
                  <a:lnTo>
                    <a:pt x="123259" y="41557"/>
                  </a:lnTo>
                  <a:lnTo>
                    <a:pt x="123383" y="41681"/>
                  </a:lnTo>
                  <a:lnTo>
                    <a:pt x="123457" y="41829"/>
                  </a:lnTo>
                  <a:lnTo>
                    <a:pt x="123482" y="41978"/>
                  </a:lnTo>
                  <a:lnTo>
                    <a:pt x="123507" y="42126"/>
                  </a:lnTo>
                  <a:lnTo>
                    <a:pt x="123482" y="42274"/>
                  </a:lnTo>
                  <a:lnTo>
                    <a:pt x="123457" y="42423"/>
                  </a:lnTo>
                  <a:lnTo>
                    <a:pt x="123383" y="42571"/>
                  </a:lnTo>
                  <a:lnTo>
                    <a:pt x="123259" y="42695"/>
                  </a:lnTo>
                  <a:lnTo>
                    <a:pt x="123136" y="42794"/>
                  </a:lnTo>
                  <a:lnTo>
                    <a:pt x="123012" y="42868"/>
                  </a:lnTo>
                  <a:lnTo>
                    <a:pt x="122839" y="42917"/>
                  </a:lnTo>
                  <a:lnTo>
                    <a:pt x="122690" y="42942"/>
                  </a:lnTo>
                  <a:lnTo>
                    <a:pt x="122542" y="42917"/>
                  </a:lnTo>
                  <a:lnTo>
                    <a:pt x="122394" y="42868"/>
                  </a:lnTo>
                  <a:lnTo>
                    <a:pt x="122245" y="42794"/>
                  </a:lnTo>
                  <a:lnTo>
                    <a:pt x="122122" y="42695"/>
                  </a:lnTo>
                  <a:lnTo>
                    <a:pt x="122023" y="42571"/>
                  </a:lnTo>
                  <a:lnTo>
                    <a:pt x="121948" y="42423"/>
                  </a:lnTo>
                  <a:lnTo>
                    <a:pt x="121899" y="42274"/>
                  </a:lnTo>
                  <a:lnTo>
                    <a:pt x="121899" y="42126"/>
                  </a:lnTo>
                  <a:lnTo>
                    <a:pt x="121899" y="41978"/>
                  </a:lnTo>
                  <a:lnTo>
                    <a:pt x="121948" y="41829"/>
                  </a:lnTo>
                  <a:lnTo>
                    <a:pt x="122023" y="41681"/>
                  </a:lnTo>
                  <a:lnTo>
                    <a:pt x="122122" y="41557"/>
                  </a:lnTo>
                  <a:lnTo>
                    <a:pt x="122245" y="41458"/>
                  </a:lnTo>
                  <a:lnTo>
                    <a:pt x="122394" y="41384"/>
                  </a:lnTo>
                  <a:lnTo>
                    <a:pt x="122542" y="41334"/>
                  </a:lnTo>
                  <a:lnTo>
                    <a:pt x="122690" y="41310"/>
                  </a:lnTo>
                  <a:close/>
                  <a:moveTo>
                    <a:pt x="109729" y="42274"/>
                  </a:moveTo>
                  <a:lnTo>
                    <a:pt x="109803" y="42299"/>
                  </a:lnTo>
                  <a:lnTo>
                    <a:pt x="109902" y="42349"/>
                  </a:lnTo>
                  <a:lnTo>
                    <a:pt x="109976" y="42423"/>
                  </a:lnTo>
                  <a:lnTo>
                    <a:pt x="110050" y="42497"/>
                  </a:lnTo>
                  <a:lnTo>
                    <a:pt x="110075" y="42571"/>
                  </a:lnTo>
                  <a:lnTo>
                    <a:pt x="110100" y="42670"/>
                  </a:lnTo>
                  <a:lnTo>
                    <a:pt x="110125" y="42769"/>
                  </a:lnTo>
                  <a:lnTo>
                    <a:pt x="110100" y="42868"/>
                  </a:lnTo>
                  <a:lnTo>
                    <a:pt x="110075" y="42942"/>
                  </a:lnTo>
                  <a:lnTo>
                    <a:pt x="110050" y="43041"/>
                  </a:lnTo>
                  <a:lnTo>
                    <a:pt x="109976" y="43115"/>
                  </a:lnTo>
                  <a:lnTo>
                    <a:pt x="109902" y="43190"/>
                  </a:lnTo>
                  <a:lnTo>
                    <a:pt x="109803" y="43214"/>
                  </a:lnTo>
                  <a:lnTo>
                    <a:pt x="109729" y="43239"/>
                  </a:lnTo>
                  <a:lnTo>
                    <a:pt x="109630" y="43264"/>
                  </a:lnTo>
                  <a:lnTo>
                    <a:pt x="109531" y="43239"/>
                  </a:lnTo>
                  <a:lnTo>
                    <a:pt x="109432" y="43214"/>
                  </a:lnTo>
                  <a:lnTo>
                    <a:pt x="109358" y="43190"/>
                  </a:lnTo>
                  <a:lnTo>
                    <a:pt x="109284" y="43115"/>
                  </a:lnTo>
                  <a:lnTo>
                    <a:pt x="109209" y="43041"/>
                  </a:lnTo>
                  <a:lnTo>
                    <a:pt x="109160" y="42942"/>
                  </a:lnTo>
                  <a:lnTo>
                    <a:pt x="109135" y="42868"/>
                  </a:lnTo>
                  <a:lnTo>
                    <a:pt x="109135" y="42769"/>
                  </a:lnTo>
                  <a:lnTo>
                    <a:pt x="109135" y="42670"/>
                  </a:lnTo>
                  <a:lnTo>
                    <a:pt x="109160" y="42571"/>
                  </a:lnTo>
                  <a:lnTo>
                    <a:pt x="109209" y="42497"/>
                  </a:lnTo>
                  <a:lnTo>
                    <a:pt x="109284" y="42423"/>
                  </a:lnTo>
                  <a:lnTo>
                    <a:pt x="109358" y="42349"/>
                  </a:lnTo>
                  <a:lnTo>
                    <a:pt x="109432" y="42299"/>
                  </a:lnTo>
                  <a:lnTo>
                    <a:pt x="109531" y="42274"/>
                  </a:lnTo>
                  <a:close/>
                  <a:moveTo>
                    <a:pt x="98721" y="42967"/>
                  </a:moveTo>
                  <a:lnTo>
                    <a:pt x="98795" y="42992"/>
                  </a:lnTo>
                  <a:lnTo>
                    <a:pt x="98894" y="43041"/>
                  </a:lnTo>
                  <a:lnTo>
                    <a:pt x="98944" y="43115"/>
                  </a:lnTo>
                  <a:lnTo>
                    <a:pt x="98944" y="43214"/>
                  </a:lnTo>
                  <a:lnTo>
                    <a:pt x="98944" y="43313"/>
                  </a:lnTo>
                  <a:lnTo>
                    <a:pt x="98894" y="43387"/>
                  </a:lnTo>
                  <a:lnTo>
                    <a:pt x="98795" y="43437"/>
                  </a:lnTo>
                  <a:lnTo>
                    <a:pt x="98721" y="43462"/>
                  </a:lnTo>
                  <a:lnTo>
                    <a:pt x="98622" y="43437"/>
                  </a:lnTo>
                  <a:lnTo>
                    <a:pt x="98548" y="43387"/>
                  </a:lnTo>
                  <a:lnTo>
                    <a:pt x="98499" y="43313"/>
                  </a:lnTo>
                  <a:lnTo>
                    <a:pt x="98474" y="43214"/>
                  </a:lnTo>
                  <a:lnTo>
                    <a:pt x="98499" y="43115"/>
                  </a:lnTo>
                  <a:lnTo>
                    <a:pt x="98548" y="43041"/>
                  </a:lnTo>
                  <a:lnTo>
                    <a:pt x="98622" y="42992"/>
                  </a:lnTo>
                  <a:lnTo>
                    <a:pt x="98721" y="42967"/>
                  </a:lnTo>
                  <a:close/>
                  <a:moveTo>
                    <a:pt x="125411" y="41879"/>
                  </a:moveTo>
                  <a:lnTo>
                    <a:pt x="125560" y="41928"/>
                  </a:lnTo>
                  <a:lnTo>
                    <a:pt x="125733" y="42027"/>
                  </a:lnTo>
                  <a:lnTo>
                    <a:pt x="125857" y="42126"/>
                  </a:lnTo>
                  <a:lnTo>
                    <a:pt x="125980" y="42274"/>
                  </a:lnTo>
                  <a:lnTo>
                    <a:pt x="126055" y="42423"/>
                  </a:lnTo>
                  <a:lnTo>
                    <a:pt x="126104" y="42596"/>
                  </a:lnTo>
                  <a:lnTo>
                    <a:pt x="126129" y="42769"/>
                  </a:lnTo>
                  <a:lnTo>
                    <a:pt x="126104" y="42917"/>
                  </a:lnTo>
                  <a:lnTo>
                    <a:pt x="126055" y="43091"/>
                  </a:lnTo>
                  <a:lnTo>
                    <a:pt x="125980" y="43239"/>
                  </a:lnTo>
                  <a:lnTo>
                    <a:pt x="125857" y="43387"/>
                  </a:lnTo>
                  <a:lnTo>
                    <a:pt x="125733" y="43511"/>
                  </a:lnTo>
                  <a:lnTo>
                    <a:pt x="125560" y="43585"/>
                  </a:lnTo>
                  <a:lnTo>
                    <a:pt x="125411" y="43635"/>
                  </a:lnTo>
                  <a:lnTo>
                    <a:pt x="125238" y="43660"/>
                  </a:lnTo>
                  <a:lnTo>
                    <a:pt x="125065" y="43635"/>
                  </a:lnTo>
                  <a:lnTo>
                    <a:pt x="124892" y="43585"/>
                  </a:lnTo>
                  <a:lnTo>
                    <a:pt x="124744" y="43511"/>
                  </a:lnTo>
                  <a:lnTo>
                    <a:pt x="124595" y="43387"/>
                  </a:lnTo>
                  <a:lnTo>
                    <a:pt x="124496" y="43239"/>
                  </a:lnTo>
                  <a:lnTo>
                    <a:pt x="124422" y="43091"/>
                  </a:lnTo>
                  <a:lnTo>
                    <a:pt x="124372" y="42917"/>
                  </a:lnTo>
                  <a:lnTo>
                    <a:pt x="124348" y="42769"/>
                  </a:lnTo>
                  <a:lnTo>
                    <a:pt x="124372" y="42596"/>
                  </a:lnTo>
                  <a:lnTo>
                    <a:pt x="124422" y="42423"/>
                  </a:lnTo>
                  <a:lnTo>
                    <a:pt x="124496" y="42274"/>
                  </a:lnTo>
                  <a:lnTo>
                    <a:pt x="124595" y="42126"/>
                  </a:lnTo>
                  <a:lnTo>
                    <a:pt x="124744" y="42027"/>
                  </a:lnTo>
                  <a:lnTo>
                    <a:pt x="124892" y="41928"/>
                  </a:lnTo>
                  <a:lnTo>
                    <a:pt x="125065" y="41879"/>
                  </a:lnTo>
                  <a:close/>
                  <a:moveTo>
                    <a:pt x="114874" y="42695"/>
                  </a:moveTo>
                  <a:lnTo>
                    <a:pt x="114998" y="42744"/>
                  </a:lnTo>
                  <a:lnTo>
                    <a:pt x="115121" y="42794"/>
                  </a:lnTo>
                  <a:lnTo>
                    <a:pt x="115220" y="42893"/>
                  </a:lnTo>
                  <a:lnTo>
                    <a:pt x="115294" y="42992"/>
                  </a:lnTo>
                  <a:lnTo>
                    <a:pt x="115344" y="43091"/>
                  </a:lnTo>
                  <a:lnTo>
                    <a:pt x="115393" y="43214"/>
                  </a:lnTo>
                  <a:lnTo>
                    <a:pt x="115393" y="43338"/>
                  </a:lnTo>
                  <a:lnTo>
                    <a:pt x="115393" y="43462"/>
                  </a:lnTo>
                  <a:lnTo>
                    <a:pt x="115344" y="43561"/>
                  </a:lnTo>
                  <a:lnTo>
                    <a:pt x="115294" y="43684"/>
                  </a:lnTo>
                  <a:lnTo>
                    <a:pt x="115220" y="43783"/>
                  </a:lnTo>
                  <a:lnTo>
                    <a:pt x="115121" y="43857"/>
                  </a:lnTo>
                  <a:lnTo>
                    <a:pt x="114998" y="43907"/>
                  </a:lnTo>
                  <a:lnTo>
                    <a:pt x="114874" y="43956"/>
                  </a:lnTo>
                  <a:lnTo>
                    <a:pt x="114651" y="43956"/>
                  </a:lnTo>
                  <a:lnTo>
                    <a:pt x="114528" y="43907"/>
                  </a:lnTo>
                  <a:lnTo>
                    <a:pt x="114404" y="43857"/>
                  </a:lnTo>
                  <a:lnTo>
                    <a:pt x="114305" y="43783"/>
                  </a:lnTo>
                  <a:lnTo>
                    <a:pt x="114231" y="43684"/>
                  </a:lnTo>
                  <a:lnTo>
                    <a:pt x="114181" y="43561"/>
                  </a:lnTo>
                  <a:lnTo>
                    <a:pt x="114132" y="43462"/>
                  </a:lnTo>
                  <a:lnTo>
                    <a:pt x="114132" y="43338"/>
                  </a:lnTo>
                  <a:lnTo>
                    <a:pt x="114132" y="43214"/>
                  </a:lnTo>
                  <a:lnTo>
                    <a:pt x="114181" y="43091"/>
                  </a:lnTo>
                  <a:lnTo>
                    <a:pt x="114231" y="42992"/>
                  </a:lnTo>
                  <a:lnTo>
                    <a:pt x="114305" y="42893"/>
                  </a:lnTo>
                  <a:lnTo>
                    <a:pt x="114404" y="42794"/>
                  </a:lnTo>
                  <a:lnTo>
                    <a:pt x="114528" y="42744"/>
                  </a:lnTo>
                  <a:lnTo>
                    <a:pt x="114651" y="42695"/>
                  </a:lnTo>
                  <a:close/>
                  <a:moveTo>
                    <a:pt x="112128" y="42843"/>
                  </a:moveTo>
                  <a:lnTo>
                    <a:pt x="112227" y="42868"/>
                  </a:lnTo>
                  <a:lnTo>
                    <a:pt x="112351" y="42893"/>
                  </a:lnTo>
                  <a:lnTo>
                    <a:pt x="112450" y="42942"/>
                  </a:lnTo>
                  <a:lnTo>
                    <a:pt x="112524" y="43016"/>
                  </a:lnTo>
                  <a:lnTo>
                    <a:pt x="112598" y="43115"/>
                  </a:lnTo>
                  <a:lnTo>
                    <a:pt x="112648" y="43214"/>
                  </a:lnTo>
                  <a:lnTo>
                    <a:pt x="112697" y="43313"/>
                  </a:lnTo>
                  <a:lnTo>
                    <a:pt x="112697" y="43412"/>
                  </a:lnTo>
                  <a:lnTo>
                    <a:pt x="112697" y="43536"/>
                  </a:lnTo>
                  <a:lnTo>
                    <a:pt x="112648" y="43635"/>
                  </a:lnTo>
                  <a:lnTo>
                    <a:pt x="112598" y="43734"/>
                  </a:lnTo>
                  <a:lnTo>
                    <a:pt x="112524" y="43808"/>
                  </a:lnTo>
                  <a:lnTo>
                    <a:pt x="112450" y="43882"/>
                  </a:lnTo>
                  <a:lnTo>
                    <a:pt x="112351" y="43956"/>
                  </a:lnTo>
                  <a:lnTo>
                    <a:pt x="112227" y="43981"/>
                  </a:lnTo>
                  <a:lnTo>
                    <a:pt x="112029" y="43981"/>
                  </a:lnTo>
                  <a:lnTo>
                    <a:pt x="111906" y="43956"/>
                  </a:lnTo>
                  <a:lnTo>
                    <a:pt x="111807" y="43882"/>
                  </a:lnTo>
                  <a:lnTo>
                    <a:pt x="111732" y="43808"/>
                  </a:lnTo>
                  <a:lnTo>
                    <a:pt x="111658" y="43734"/>
                  </a:lnTo>
                  <a:lnTo>
                    <a:pt x="111609" y="43635"/>
                  </a:lnTo>
                  <a:lnTo>
                    <a:pt x="111584" y="43536"/>
                  </a:lnTo>
                  <a:lnTo>
                    <a:pt x="111559" y="43412"/>
                  </a:lnTo>
                  <a:lnTo>
                    <a:pt x="111584" y="43313"/>
                  </a:lnTo>
                  <a:lnTo>
                    <a:pt x="111609" y="43214"/>
                  </a:lnTo>
                  <a:lnTo>
                    <a:pt x="111658" y="43115"/>
                  </a:lnTo>
                  <a:lnTo>
                    <a:pt x="111732" y="43016"/>
                  </a:lnTo>
                  <a:lnTo>
                    <a:pt x="111807" y="42942"/>
                  </a:lnTo>
                  <a:lnTo>
                    <a:pt x="111906" y="42893"/>
                  </a:lnTo>
                  <a:lnTo>
                    <a:pt x="112029" y="42868"/>
                  </a:lnTo>
                  <a:lnTo>
                    <a:pt x="112128" y="42843"/>
                  </a:lnTo>
                  <a:close/>
                  <a:moveTo>
                    <a:pt x="104064" y="43412"/>
                  </a:moveTo>
                  <a:lnTo>
                    <a:pt x="104188" y="43437"/>
                  </a:lnTo>
                  <a:lnTo>
                    <a:pt x="104262" y="43486"/>
                  </a:lnTo>
                  <a:lnTo>
                    <a:pt x="104312" y="43536"/>
                  </a:lnTo>
                  <a:lnTo>
                    <a:pt x="104361" y="43585"/>
                  </a:lnTo>
                  <a:lnTo>
                    <a:pt x="104411" y="43660"/>
                  </a:lnTo>
                  <a:lnTo>
                    <a:pt x="104435" y="43808"/>
                  </a:lnTo>
                  <a:lnTo>
                    <a:pt x="104411" y="43932"/>
                  </a:lnTo>
                  <a:lnTo>
                    <a:pt x="104361" y="44006"/>
                  </a:lnTo>
                  <a:lnTo>
                    <a:pt x="104312" y="44055"/>
                  </a:lnTo>
                  <a:lnTo>
                    <a:pt x="104262" y="44105"/>
                  </a:lnTo>
                  <a:lnTo>
                    <a:pt x="104188" y="44154"/>
                  </a:lnTo>
                  <a:lnTo>
                    <a:pt x="104064" y="44179"/>
                  </a:lnTo>
                  <a:lnTo>
                    <a:pt x="103916" y="44154"/>
                  </a:lnTo>
                  <a:lnTo>
                    <a:pt x="103842" y="44105"/>
                  </a:lnTo>
                  <a:lnTo>
                    <a:pt x="103792" y="44055"/>
                  </a:lnTo>
                  <a:lnTo>
                    <a:pt x="103743" y="44006"/>
                  </a:lnTo>
                  <a:lnTo>
                    <a:pt x="103718" y="43932"/>
                  </a:lnTo>
                  <a:lnTo>
                    <a:pt x="103668" y="43808"/>
                  </a:lnTo>
                  <a:lnTo>
                    <a:pt x="103718" y="43660"/>
                  </a:lnTo>
                  <a:lnTo>
                    <a:pt x="103743" y="43585"/>
                  </a:lnTo>
                  <a:lnTo>
                    <a:pt x="103792" y="43536"/>
                  </a:lnTo>
                  <a:lnTo>
                    <a:pt x="103842" y="43486"/>
                  </a:lnTo>
                  <a:lnTo>
                    <a:pt x="103916" y="43437"/>
                  </a:lnTo>
                  <a:lnTo>
                    <a:pt x="104064" y="43412"/>
                  </a:lnTo>
                  <a:close/>
                  <a:moveTo>
                    <a:pt x="94566" y="43907"/>
                  </a:moveTo>
                  <a:lnTo>
                    <a:pt x="94615" y="43932"/>
                  </a:lnTo>
                  <a:lnTo>
                    <a:pt x="94689" y="43956"/>
                  </a:lnTo>
                  <a:lnTo>
                    <a:pt x="94714" y="44006"/>
                  </a:lnTo>
                  <a:lnTo>
                    <a:pt x="94714" y="44055"/>
                  </a:lnTo>
                  <a:lnTo>
                    <a:pt x="94714" y="44130"/>
                  </a:lnTo>
                  <a:lnTo>
                    <a:pt x="94689" y="44179"/>
                  </a:lnTo>
                  <a:lnTo>
                    <a:pt x="94615" y="44204"/>
                  </a:lnTo>
                  <a:lnTo>
                    <a:pt x="94566" y="44228"/>
                  </a:lnTo>
                  <a:lnTo>
                    <a:pt x="94516" y="44204"/>
                  </a:lnTo>
                  <a:lnTo>
                    <a:pt x="94442" y="44179"/>
                  </a:lnTo>
                  <a:lnTo>
                    <a:pt x="94417" y="44130"/>
                  </a:lnTo>
                  <a:lnTo>
                    <a:pt x="94417" y="44055"/>
                  </a:lnTo>
                  <a:lnTo>
                    <a:pt x="94417" y="44006"/>
                  </a:lnTo>
                  <a:lnTo>
                    <a:pt x="94442" y="43956"/>
                  </a:lnTo>
                  <a:lnTo>
                    <a:pt x="94516" y="43932"/>
                  </a:lnTo>
                  <a:lnTo>
                    <a:pt x="94566" y="43907"/>
                  </a:lnTo>
                  <a:close/>
                  <a:moveTo>
                    <a:pt x="101244" y="43610"/>
                  </a:moveTo>
                  <a:lnTo>
                    <a:pt x="101343" y="43635"/>
                  </a:lnTo>
                  <a:lnTo>
                    <a:pt x="101467" y="43709"/>
                  </a:lnTo>
                  <a:lnTo>
                    <a:pt x="101516" y="43808"/>
                  </a:lnTo>
                  <a:lnTo>
                    <a:pt x="101541" y="43932"/>
                  </a:lnTo>
                  <a:lnTo>
                    <a:pt x="101516" y="44055"/>
                  </a:lnTo>
                  <a:lnTo>
                    <a:pt x="101467" y="44154"/>
                  </a:lnTo>
                  <a:lnTo>
                    <a:pt x="101343" y="44228"/>
                  </a:lnTo>
                  <a:lnTo>
                    <a:pt x="101244" y="44253"/>
                  </a:lnTo>
                  <a:lnTo>
                    <a:pt x="101121" y="44228"/>
                  </a:lnTo>
                  <a:lnTo>
                    <a:pt x="101022" y="44154"/>
                  </a:lnTo>
                  <a:lnTo>
                    <a:pt x="100948" y="44055"/>
                  </a:lnTo>
                  <a:lnTo>
                    <a:pt x="100923" y="43932"/>
                  </a:lnTo>
                  <a:lnTo>
                    <a:pt x="100948" y="43808"/>
                  </a:lnTo>
                  <a:lnTo>
                    <a:pt x="101022" y="43709"/>
                  </a:lnTo>
                  <a:lnTo>
                    <a:pt x="101121" y="43635"/>
                  </a:lnTo>
                  <a:lnTo>
                    <a:pt x="101244" y="43610"/>
                  </a:lnTo>
                  <a:close/>
                  <a:moveTo>
                    <a:pt x="90113" y="44476"/>
                  </a:moveTo>
                  <a:lnTo>
                    <a:pt x="90187" y="44501"/>
                  </a:lnTo>
                  <a:lnTo>
                    <a:pt x="90212" y="44575"/>
                  </a:lnTo>
                  <a:lnTo>
                    <a:pt x="90187" y="44624"/>
                  </a:lnTo>
                  <a:lnTo>
                    <a:pt x="90113" y="44649"/>
                  </a:lnTo>
                  <a:lnTo>
                    <a:pt x="90064" y="44624"/>
                  </a:lnTo>
                  <a:lnTo>
                    <a:pt x="90014" y="44575"/>
                  </a:lnTo>
                  <a:lnTo>
                    <a:pt x="90064" y="44501"/>
                  </a:lnTo>
                  <a:lnTo>
                    <a:pt x="90113" y="44476"/>
                  </a:lnTo>
                  <a:close/>
                  <a:moveTo>
                    <a:pt x="117273" y="43264"/>
                  </a:moveTo>
                  <a:lnTo>
                    <a:pt x="117397" y="43289"/>
                  </a:lnTo>
                  <a:lnTo>
                    <a:pt x="117545" y="43313"/>
                  </a:lnTo>
                  <a:lnTo>
                    <a:pt x="117669" y="43387"/>
                  </a:lnTo>
                  <a:lnTo>
                    <a:pt x="117768" y="43486"/>
                  </a:lnTo>
                  <a:lnTo>
                    <a:pt x="117867" y="43585"/>
                  </a:lnTo>
                  <a:lnTo>
                    <a:pt x="117916" y="43709"/>
                  </a:lnTo>
                  <a:lnTo>
                    <a:pt x="117966" y="43833"/>
                  </a:lnTo>
                  <a:lnTo>
                    <a:pt x="117991" y="43981"/>
                  </a:lnTo>
                  <a:lnTo>
                    <a:pt x="117966" y="44105"/>
                  </a:lnTo>
                  <a:lnTo>
                    <a:pt x="117916" y="44253"/>
                  </a:lnTo>
                  <a:lnTo>
                    <a:pt x="117867" y="44352"/>
                  </a:lnTo>
                  <a:lnTo>
                    <a:pt x="117768" y="44476"/>
                  </a:lnTo>
                  <a:lnTo>
                    <a:pt x="117669" y="44575"/>
                  </a:lnTo>
                  <a:lnTo>
                    <a:pt x="117545" y="44624"/>
                  </a:lnTo>
                  <a:lnTo>
                    <a:pt x="117397" y="44674"/>
                  </a:lnTo>
                  <a:lnTo>
                    <a:pt x="117150" y="44674"/>
                  </a:lnTo>
                  <a:lnTo>
                    <a:pt x="117001" y="44624"/>
                  </a:lnTo>
                  <a:lnTo>
                    <a:pt x="116877" y="44575"/>
                  </a:lnTo>
                  <a:lnTo>
                    <a:pt x="116779" y="44476"/>
                  </a:lnTo>
                  <a:lnTo>
                    <a:pt x="116680" y="44352"/>
                  </a:lnTo>
                  <a:lnTo>
                    <a:pt x="116630" y="44228"/>
                  </a:lnTo>
                  <a:lnTo>
                    <a:pt x="116581" y="44105"/>
                  </a:lnTo>
                  <a:lnTo>
                    <a:pt x="116556" y="43981"/>
                  </a:lnTo>
                  <a:lnTo>
                    <a:pt x="116581" y="43833"/>
                  </a:lnTo>
                  <a:lnTo>
                    <a:pt x="116630" y="43709"/>
                  </a:lnTo>
                  <a:lnTo>
                    <a:pt x="116680" y="43585"/>
                  </a:lnTo>
                  <a:lnTo>
                    <a:pt x="116779" y="43486"/>
                  </a:lnTo>
                  <a:lnTo>
                    <a:pt x="116877" y="43387"/>
                  </a:lnTo>
                  <a:lnTo>
                    <a:pt x="117001" y="43313"/>
                  </a:lnTo>
                  <a:lnTo>
                    <a:pt x="117150" y="43289"/>
                  </a:lnTo>
                  <a:lnTo>
                    <a:pt x="117273" y="43264"/>
                  </a:lnTo>
                  <a:close/>
                  <a:moveTo>
                    <a:pt x="106637" y="44031"/>
                  </a:moveTo>
                  <a:lnTo>
                    <a:pt x="106711" y="44055"/>
                  </a:lnTo>
                  <a:lnTo>
                    <a:pt x="106785" y="44105"/>
                  </a:lnTo>
                  <a:lnTo>
                    <a:pt x="106859" y="44154"/>
                  </a:lnTo>
                  <a:lnTo>
                    <a:pt x="106934" y="44228"/>
                  </a:lnTo>
                  <a:lnTo>
                    <a:pt x="106958" y="44303"/>
                  </a:lnTo>
                  <a:lnTo>
                    <a:pt x="106983" y="44402"/>
                  </a:lnTo>
                  <a:lnTo>
                    <a:pt x="107008" y="44476"/>
                  </a:lnTo>
                  <a:lnTo>
                    <a:pt x="106983" y="44575"/>
                  </a:lnTo>
                  <a:lnTo>
                    <a:pt x="106958" y="44649"/>
                  </a:lnTo>
                  <a:lnTo>
                    <a:pt x="106934" y="44723"/>
                  </a:lnTo>
                  <a:lnTo>
                    <a:pt x="106859" y="44797"/>
                  </a:lnTo>
                  <a:lnTo>
                    <a:pt x="106785" y="44847"/>
                  </a:lnTo>
                  <a:lnTo>
                    <a:pt x="106711" y="44896"/>
                  </a:lnTo>
                  <a:lnTo>
                    <a:pt x="106637" y="44921"/>
                  </a:lnTo>
                  <a:lnTo>
                    <a:pt x="106464" y="44921"/>
                  </a:lnTo>
                  <a:lnTo>
                    <a:pt x="106389" y="44896"/>
                  </a:lnTo>
                  <a:lnTo>
                    <a:pt x="106290" y="44847"/>
                  </a:lnTo>
                  <a:lnTo>
                    <a:pt x="106241" y="44797"/>
                  </a:lnTo>
                  <a:lnTo>
                    <a:pt x="106167" y="44723"/>
                  </a:lnTo>
                  <a:lnTo>
                    <a:pt x="106142" y="44649"/>
                  </a:lnTo>
                  <a:lnTo>
                    <a:pt x="106117" y="44575"/>
                  </a:lnTo>
                  <a:lnTo>
                    <a:pt x="106093" y="44476"/>
                  </a:lnTo>
                  <a:lnTo>
                    <a:pt x="106117" y="44402"/>
                  </a:lnTo>
                  <a:lnTo>
                    <a:pt x="106142" y="44303"/>
                  </a:lnTo>
                  <a:lnTo>
                    <a:pt x="106167" y="44228"/>
                  </a:lnTo>
                  <a:lnTo>
                    <a:pt x="106241" y="44154"/>
                  </a:lnTo>
                  <a:lnTo>
                    <a:pt x="106290" y="44105"/>
                  </a:lnTo>
                  <a:lnTo>
                    <a:pt x="106389" y="44055"/>
                  </a:lnTo>
                  <a:lnTo>
                    <a:pt x="106464" y="44031"/>
                  </a:lnTo>
                  <a:close/>
                  <a:moveTo>
                    <a:pt x="92438" y="44698"/>
                  </a:moveTo>
                  <a:lnTo>
                    <a:pt x="92488" y="44723"/>
                  </a:lnTo>
                  <a:lnTo>
                    <a:pt x="92537" y="44773"/>
                  </a:lnTo>
                  <a:lnTo>
                    <a:pt x="92537" y="44822"/>
                  </a:lnTo>
                  <a:lnTo>
                    <a:pt x="92537" y="44872"/>
                  </a:lnTo>
                  <a:lnTo>
                    <a:pt x="92488" y="44921"/>
                  </a:lnTo>
                  <a:lnTo>
                    <a:pt x="92438" y="44946"/>
                  </a:lnTo>
                  <a:lnTo>
                    <a:pt x="92389" y="44971"/>
                  </a:lnTo>
                  <a:lnTo>
                    <a:pt x="92339" y="44946"/>
                  </a:lnTo>
                  <a:lnTo>
                    <a:pt x="92290" y="44921"/>
                  </a:lnTo>
                  <a:lnTo>
                    <a:pt x="92265" y="44872"/>
                  </a:lnTo>
                  <a:lnTo>
                    <a:pt x="92265" y="44822"/>
                  </a:lnTo>
                  <a:lnTo>
                    <a:pt x="92265" y="44773"/>
                  </a:lnTo>
                  <a:lnTo>
                    <a:pt x="92290" y="44723"/>
                  </a:lnTo>
                  <a:lnTo>
                    <a:pt x="92339" y="44698"/>
                  </a:lnTo>
                  <a:close/>
                  <a:moveTo>
                    <a:pt x="122418" y="43684"/>
                  </a:moveTo>
                  <a:lnTo>
                    <a:pt x="122567" y="43709"/>
                  </a:lnTo>
                  <a:lnTo>
                    <a:pt x="122740" y="43759"/>
                  </a:lnTo>
                  <a:lnTo>
                    <a:pt x="122888" y="43833"/>
                  </a:lnTo>
                  <a:lnTo>
                    <a:pt x="123012" y="43932"/>
                  </a:lnTo>
                  <a:lnTo>
                    <a:pt x="123111" y="44080"/>
                  </a:lnTo>
                  <a:lnTo>
                    <a:pt x="123185" y="44228"/>
                  </a:lnTo>
                  <a:lnTo>
                    <a:pt x="123235" y="44377"/>
                  </a:lnTo>
                  <a:lnTo>
                    <a:pt x="123259" y="44550"/>
                  </a:lnTo>
                  <a:lnTo>
                    <a:pt x="123235" y="44698"/>
                  </a:lnTo>
                  <a:lnTo>
                    <a:pt x="123185" y="44847"/>
                  </a:lnTo>
                  <a:lnTo>
                    <a:pt x="123111" y="44995"/>
                  </a:lnTo>
                  <a:lnTo>
                    <a:pt x="123012" y="45144"/>
                  </a:lnTo>
                  <a:lnTo>
                    <a:pt x="122888" y="45243"/>
                  </a:lnTo>
                  <a:lnTo>
                    <a:pt x="122740" y="45317"/>
                  </a:lnTo>
                  <a:lnTo>
                    <a:pt x="122567" y="45366"/>
                  </a:lnTo>
                  <a:lnTo>
                    <a:pt x="122418" y="45391"/>
                  </a:lnTo>
                  <a:lnTo>
                    <a:pt x="122245" y="45366"/>
                  </a:lnTo>
                  <a:lnTo>
                    <a:pt x="122097" y="45317"/>
                  </a:lnTo>
                  <a:lnTo>
                    <a:pt x="121948" y="45243"/>
                  </a:lnTo>
                  <a:lnTo>
                    <a:pt x="121825" y="45144"/>
                  </a:lnTo>
                  <a:lnTo>
                    <a:pt x="121701" y="44995"/>
                  </a:lnTo>
                  <a:lnTo>
                    <a:pt x="121627" y="44847"/>
                  </a:lnTo>
                  <a:lnTo>
                    <a:pt x="121577" y="44698"/>
                  </a:lnTo>
                  <a:lnTo>
                    <a:pt x="121577" y="44550"/>
                  </a:lnTo>
                  <a:lnTo>
                    <a:pt x="121577" y="44377"/>
                  </a:lnTo>
                  <a:lnTo>
                    <a:pt x="121627" y="44228"/>
                  </a:lnTo>
                  <a:lnTo>
                    <a:pt x="121701" y="44080"/>
                  </a:lnTo>
                  <a:lnTo>
                    <a:pt x="121825" y="43932"/>
                  </a:lnTo>
                  <a:lnTo>
                    <a:pt x="121948" y="43833"/>
                  </a:lnTo>
                  <a:lnTo>
                    <a:pt x="122097" y="43759"/>
                  </a:lnTo>
                  <a:lnTo>
                    <a:pt x="122245" y="43709"/>
                  </a:lnTo>
                  <a:lnTo>
                    <a:pt x="122418" y="43684"/>
                  </a:lnTo>
                  <a:close/>
                  <a:moveTo>
                    <a:pt x="97287" y="44921"/>
                  </a:moveTo>
                  <a:lnTo>
                    <a:pt x="97386" y="44946"/>
                  </a:lnTo>
                  <a:lnTo>
                    <a:pt x="97460" y="44995"/>
                  </a:lnTo>
                  <a:lnTo>
                    <a:pt x="97509" y="45070"/>
                  </a:lnTo>
                  <a:lnTo>
                    <a:pt x="97534" y="45168"/>
                  </a:lnTo>
                  <a:lnTo>
                    <a:pt x="97509" y="45267"/>
                  </a:lnTo>
                  <a:lnTo>
                    <a:pt x="97460" y="45342"/>
                  </a:lnTo>
                  <a:lnTo>
                    <a:pt x="97386" y="45391"/>
                  </a:lnTo>
                  <a:lnTo>
                    <a:pt x="97287" y="45416"/>
                  </a:lnTo>
                  <a:lnTo>
                    <a:pt x="97188" y="45391"/>
                  </a:lnTo>
                  <a:lnTo>
                    <a:pt x="97113" y="45342"/>
                  </a:lnTo>
                  <a:lnTo>
                    <a:pt x="97064" y="45267"/>
                  </a:lnTo>
                  <a:lnTo>
                    <a:pt x="97039" y="45168"/>
                  </a:lnTo>
                  <a:lnTo>
                    <a:pt x="97064" y="45070"/>
                  </a:lnTo>
                  <a:lnTo>
                    <a:pt x="97113" y="44995"/>
                  </a:lnTo>
                  <a:lnTo>
                    <a:pt x="97188" y="44946"/>
                  </a:lnTo>
                  <a:lnTo>
                    <a:pt x="97287" y="44921"/>
                  </a:lnTo>
                  <a:close/>
                  <a:moveTo>
                    <a:pt x="119772" y="43833"/>
                  </a:moveTo>
                  <a:lnTo>
                    <a:pt x="119920" y="43857"/>
                  </a:lnTo>
                  <a:lnTo>
                    <a:pt x="120068" y="43907"/>
                  </a:lnTo>
                  <a:lnTo>
                    <a:pt x="120217" y="43981"/>
                  </a:lnTo>
                  <a:lnTo>
                    <a:pt x="120341" y="44080"/>
                  </a:lnTo>
                  <a:lnTo>
                    <a:pt x="120439" y="44204"/>
                  </a:lnTo>
                  <a:lnTo>
                    <a:pt x="120514" y="44327"/>
                  </a:lnTo>
                  <a:lnTo>
                    <a:pt x="120538" y="44476"/>
                  </a:lnTo>
                  <a:lnTo>
                    <a:pt x="120563" y="44624"/>
                  </a:lnTo>
                  <a:lnTo>
                    <a:pt x="120538" y="44773"/>
                  </a:lnTo>
                  <a:lnTo>
                    <a:pt x="120514" y="44921"/>
                  </a:lnTo>
                  <a:lnTo>
                    <a:pt x="120439" y="45070"/>
                  </a:lnTo>
                  <a:lnTo>
                    <a:pt x="120341" y="45193"/>
                  </a:lnTo>
                  <a:lnTo>
                    <a:pt x="120217" y="45292"/>
                  </a:lnTo>
                  <a:lnTo>
                    <a:pt x="120068" y="45366"/>
                  </a:lnTo>
                  <a:lnTo>
                    <a:pt x="119920" y="45391"/>
                  </a:lnTo>
                  <a:lnTo>
                    <a:pt x="119772" y="45416"/>
                  </a:lnTo>
                  <a:lnTo>
                    <a:pt x="119623" y="45391"/>
                  </a:lnTo>
                  <a:lnTo>
                    <a:pt x="119475" y="45366"/>
                  </a:lnTo>
                  <a:lnTo>
                    <a:pt x="119351" y="45292"/>
                  </a:lnTo>
                  <a:lnTo>
                    <a:pt x="119227" y="45193"/>
                  </a:lnTo>
                  <a:lnTo>
                    <a:pt x="119128" y="45070"/>
                  </a:lnTo>
                  <a:lnTo>
                    <a:pt x="119054" y="44921"/>
                  </a:lnTo>
                  <a:lnTo>
                    <a:pt x="119005" y="44773"/>
                  </a:lnTo>
                  <a:lnTo>
                    <a:pt x="119005" y="44624"/>
                  </a:lnTo>
                  <a:lnTo>
                    <a:pt x="119005" y="44476"/>
                  </a:lnTo>
                  <a:lnTo>
                    <a:pt x="119054" y="44327"/>
                  </a:lnTo>
                  <a:lnTo>
                    <a:pt x="119128" y="44204"/>
                  </a:lnTo>
                  <a:lnTo>
                    <a:pt x="119227" y="44080"/>
                  </a:lnTo>
                  <a:lnTo>
                    <a:pt x="119351" y="43981"/>
                  </a:lnTo>
                  <a:lnTo>
                    <a:pt x="119475" y="43907"/>
                  </a:lnTo>
                  <a:lnTo>
                    <a:pt x="119623" y="43857"/>
                  </a:lnTo>
                  <a:lnTo>
                    <a:pt x="119772" y="43833"/>
                  </a:lnTo>
                  <a:close/>
                  <a:moveTo>
                    <a:pt x="109036" y="44624"/>
                  </a:moveTo>
                  <a:lnTo>
                    <a:pt x="109135" y="44649"/>
                  </a:lnTo>
                  <a:lnTo>
                    <a:pt x="109234" y="44674"/>
                  </a:lnTo>
                  <a:lnTo>
                    <a:pt x="109333" y="44723"/>
                  </a:lnTo>
                  <a:lnTo>
                    <a:pt x="109407" y="44797"/>
                  </a:lnTo>
                  <a:lnTo>
                    <a:pt x="109481" y="44872"/>
                  </a:lnTo>
                  <a:lnTo>
                    <a:pt x="109531" y="44971"/>
                  </a:lnTo>
                  <a:lnTo>
                    <a:pt x="109556" y="45070"/>
                  </a:lnTo>
                  <a:lnTo>
                    <a:pt x="109556" y="45168"/>
                  </a:lnTo>
                  <a:lnTo>
                    <a:pt x="109556" y="45267"/>
                  </a:lnTo>
                  <a:lnTo>
                    <a:pt x="109531" y="45366"/>
                  </a:lnTo>
                  <a:lnTo>
                    <a:pt x="109481" y="45441"/>
                  </a:lnTo>
                  <a:lnTo>
                    <a:pt x="109407" y="45539"/>
                  </a:lnTo>
                  <a:lnTo>
                    <a:pt x="109333" y="45589"/>
                  </a:lnTo>
                  <a:lnTo>
                    <a:pt x="109234" y="45638"/>
                  </a:lnTo>
                  <a:lnTo>
                    <a:pt x="109135" y="45663"/>
                  </a:lnTo>
                  <a:lnTo>
                    <a:pt x="109036" y="45688"/>
                  </a:lnTo>
                  <a:lnTo>
                    <a:pt x="108937" y="45663"/>
                  </a:lnTo>
                  <a:lnTo>
                    <a:pt x="108838" y="45638"/>
                  </a:lnTo>
                  <a:lnTo>
                    <a:pt x="108764" y="45589"/>
                  </a:lnTo>
                  <a:lnTo>
                    <a:pt x="108665" y="45539"/>
                  </a:lnTo>
                  <a:lnTo>
                    <a:pt x="108616" y="45441"/>
                  </a:lnTo>
                  <a:lnTo>
                    <a:pt x="108566" y="45366"/>
                  </a:lnTo>
                  <a:lnTo>
                    <a:pt x="108517" y="45267"/>
                  </a:lnTo>
                  <a:lnTo>
                    <a:pt x="108517" y="45168"/>
                  </a:lnTo>
                  <a:lnTo>
                    <a:pt x="108517" y="45070"/>
                  </a:lnTo>
                  <a:lnTo>
                    <a:pt x="108566" y="44971"/>
                  </a:lnTo>
                  <a:lnTo>
                    <a:pt x="108616" y="44872"/>
                  </a:lnTo>
                  <a:lnTo>
                    <a:pt x="108665" y="44797"/>
                  </a:lnTo>
                  <a:lnTo>
                    <a:pt x="108764" y="44723"/>
                  </a:lnTo>
                  <a:lnTo>
                    <a:pt x="108838" y="44674"/>
                  </a:lnTo>
                  <a:lnTo>
                    <a:pt x="108937" y="44649"/>
                  </a:lnTo>
                  <a:lnTo>
                    <a:pt x="109036" y="44624"/>
                  </a:lnTo>
                  <a:close/>
                  <a:moveTo>
                    <a:pt x="125090" y="44278"/>
                  </a:moveTo>
                  <a:lnTo>
                    <a:pt x="125263" y="44327"/>
                  </a:lnTo>
                  <a:lnTo>
                    <a:pt x="125436" y="44426"/>
                  </a:lnTo>
                  <a:lnTo>
                    <a:pt x="125585" y="44550"/>
                  </a:lnTo>
                  <a:lnTo>
                    <a:pt x="125684" y="44674"/>
                  </a:lnTo>
                  <a:lnTo>
                    <a:pt x="125782" y="44847"/>
                  </a:lnTo>
                  <a:lnTo>
                    <a:pt x="125832" y="45020"/>
                  </a:lnTo>
                  <a:lnTo>
                    <a:pt x="125832" y="45193"/>
                  </a:lnTo>
                  <a:lnTo>
                    <a:pt x="125832" y="45366"/>
                  </a:lnTo>
                  <a:lnTo>
                    <a:pt x="125782" y="45539"/>
                  </a:lnTo>
                  <a:lnTo>
                    <a:pt x="125684" y="45688"/>
                  </a:lnTo>
                  <a:lnTo>
                    <a:pt x="125585" y="45836"/>
                  </a:lnTo>
                  <a:lnTo>
                    <a:pt x="125436" y="45960"/>
                  </a:lnTo>
                  <a:lnTo>
                    <a:pt x="125263" y="46034"/>
                  </a:lnTo>
                  <a:lnTo>
                    <a:pt x="125090" y="46108"/>
                  </a:lnTo>
                  <a:lnTo>
                    <a:pt x="124744" y="46108"/>
                  </a:lnTo>
                  <a:lnTo>
                    <a:pt x="124570" y="46034"/>
                  </a:lnTo>
                  <a:lnTo>
                    <a:pt x="124422" y="45960"/>
                  </a:lnTo>
                  <a:lnTo>
                    <a:pt x="124274" y="45836"/>
                  </a:lnTo>
                  <a:lnTo>
                    <a:pt x="124150" y="45688"/>
                  </a:lnTo>
                  <a:lnTo>
                    <a:pt x="124076" y="45539"/>
                  </a:lnTo>
                  <a:lnTo>
                    <a:pt x="124026" y="45366"/>
                  </a:lnTo>
                  <a:lnTo>
                    <a:pt x="124001" y="45193"/>
                  </a:lnTo>
                  <a:lnTo>
                    <a:pt x="124026" y="45020"/>
                  </a:lnTo>
                  <a:lnTo>
                    <a:pt x="124076" y="44847"/>
                  </a:lnTo>
                  <a:lnTo>
                    <a:pt x="124150" y="44674"/>
                  </a:lnTo>
                  <a:lnTo>
                    <a:pt x="124274" y="44550"/>
                  </a:lnTo>
                  <a:lnTo>
                    <a:pt x="124422" y="44426"/>
                  </a:lnTo>
                  <a:lnTo>
                    <a:pt x="124570" y="44327"/>
                  </a:lnTo>
                  <a:lnTo>
                    <a:pt x="124744" y="44278"/>
                  </a:lnTo>
                  <a:close/>
                  <a:moveTo>
                    <a:pt x="99958" y="45737"/>
                  </a:moveTo>
                  <a:lnTo>
                    <a:pt x="100057" y="45762"/>
                  </a:lnTo>
                  <a:lnTo>
                    <a:pt x="100181" y="45836"/>
                  </a:lnTo>
                  <a:lnTo>
                    <a:pt x="100255" y="45935"/>
                  </a:lnTo>
                  <a:lnTo>
                    <a:pt x="100280" y="46059"/>
                  </a:lnTo>
                  <a:lnTo>
                    <a:pt x="100255" y="46183"/>
                  </a:lnTo>
                  <a:lnTo>
                    <a:pt x="100181" y="46282"/>
                  </a:lnTo>
                  <a:lnTo>
                    <a:pt x="100057" y="46356"/>
                  </a:lnTo>
                  <a:lnTo>
                    <a:pt x="99958" y="46381"/>
                  </a:lnTo>
                  <a:lnTo>
                    <a:pt x="99834" y="46356"/>
                  </a:lnTo>
                  <a:lnTo>
                    <a:pt x="99711" y="46282"/>
                  </a:lnTo>
                  <a:lnTo>
                    <a:pt x="99637" y="46183"/>
                  </a:lnTo>
                  <a:lnTo>
                    <a:pt x="99637" y="46059"/>
                  </a:lnTo>
                  <a:lnTo>
                    <a:pt x="99637" y="45935"/>
                  </a:lnTo>
                  <a:lnTo>
                    <a:pt x="99711" y="45836"/>
                  </a:lnTo>
                  <a:lnTo>
                    <a:pt x="99834" y="45762"/>
                  </a:lnTo>
                  <a:lnTo>
                    <a:pt x="99958" y="45737"/>
                  </a:lnTo>
                  <a:close/>
                  <a:moveTo>
                    <a:pt x="103100" y="45589"/>
                  </a:moveTo>
                  <a:lnTo>
                    <a:pt x="103248" y="45614"/>
                  </a:lnTo>
                  <a:lnTo>
                    <a:pt x="103322" y="45638"/>
                  </a:lnTo>
                  <a:lnTo>
                    <a:pt x="103372" y="45688"/>
                  </a:lnTo>
                  <a:lnTo>
                    <a:pt x="103421" y="45762"/>
                  </a:lnTo>
                  <a:lnTo>
                    <a:pt x="103471" y="45836"/>
                  </a:lnTo>
                  <a:lnTo>
                    <a:pt x="103495" y="45985"/>
                  </a:lnTo>
                  <a:lnTo>
                    <a:pt x="103471" y="46133"/>
                  </a:lnTo>
                  <a:lnTo>
                    <a:pt x="103421" y="46183"/>
                  </a:lnTo>
                  <a:lnTo>
                    <a:pt x="103372" y="46257"/>
                  </a:lnTo>
                  <a:lnTo>
                    <a:pt x="103322" y="46306"/>
                  </a:lnTo>
                  <a:lnTo>
                    <a:pt x="103248" y="46331"/>
                  </a:lnTo>
                  <a:lnTo>
                    <a:pt x="103100" y="46381"/>
                  </a:lnTo>
                  <a:lnTo>
                    <a:pt x="102951" y="46331"/>
                  </a:lnTo>
                  <a:lnTo>
                    <a:pt x="102877" y="46306"/>
                  </a:lnTo>
                  <a:lnTo>
                    <a:pt x="102827" y="46257"/>
                  </a:lnTo>
                  <a:lnTo>
                    <a:pt x="102753" y="46183"/>
                  </a:lnTo>
                  <a:lnTo>
                    <a:pt x="102729" y="46133"/>
                  </a:lnTo>
                  <a:lnTo>
                    <a:pt x="102704" y="45985"/>
                  </a:lnTo>
                  <a:lnTo>
                    <a:pt x="102729" y="45836"/>
                  </a:lnTo>
                  <a:lnTo>
                    <a:pt x="102753" y="45762"/>
                  </a:lnTo>
                  <a:lnTo>
                    <a:pt x="102827" y="45688"/>
                  </a:lnTo>
                  <a:lnTo>
                    <a:pt x="102877" y="45638"/>
                  </a:lnTo>
                  <a:lnTo>
                    <a:pt x="102951" y="45614"/>
                  </a:lnTo>
                  <a:lnTo>
                    <a:pt x="103100" y="45589"/>
                  </a:lnTo>
                  <a:close/>
                  <a:moveTo>
                    <a:pt x="114255" y="45045"/>
                  </a:moveTo>
                  <a:lnTo>
                    <a:pt x="114379" y="45070"/>
                  </a:lnTo>
                  <a:lnTo>
                    <a:pt x="114503" y="45094"/>
                  </a:lnTo>
                  <a:lnTo>
                    <a:pt x="114627" y="45144"/>
                  </a:lnTo>
                  <a:lnTo>
                    <a:pt x="114725" y="45243"/>
                  </a:lnTo>
                  <a:lnTo>
                    <a:pt x="114824" y="45342"/>
                  </a:lnTo>
                  <a:lnTo>
                    <a:pt x="114874" y="45465"/>
                  </a:lnTo>
                  <a:lnTo>
                    <a:pt x="114899" y="45589"/>
                  </a:lnTo>
                  <a:lnTo>
                    <a:pt x="114923" y="45713"/>
                  </a:lnTo>
                  <a:lnTo>
                    <a:pt x="114899" y="45836"/>
                  </a:lnTo>
                  <a:lnTo>
                    <a:pt x="114874" y="45960"/>
                  </a:lnTo>
                  <a:lnTo>
                    <a:pt x="114824" y="46084"/>
                  </a:lnTo>
                  <a:lnTo>
                    <a:pt x="114725" y="46183"/>
                  </a:lnTo>
                  <a:lnTo>
                    <a:pt x="114627" y="46257"/>
                  </a:lnTo>
                  <a:lnTo>
                    <a:pt x="114503" y="46331"/>
                  </a:lnTo>
                  <a:lnTo>
                    <a:pt x="114379" y="46356"/>
                  </a:lnTo>
                  <a:lnTo>
                    <a:pt x="114255" y="46381"/>
                  </a:lnTo>
                  <a:lnTo>
                    <a:pt x="114132" y="46356"/>
                  </a:lnTo>
                  <a:lnTo>
                    <a:pt x="114008" y="46331"/>
                  </a:lnTo>
                  <a:lnTo>
                    <a:pt x="113884" y="46257"/>
                  </a:lnTo>
                  <a:lnTo>
                    <a:pt x="113785" y="46183"/>
                  </a:lnTo>
                  <a:lnTo>
                    <a:pt x="113711" y="46084"/>
                  </a:lnTo>
                  <a:lnTo>
                    <a:pt x="113637" y="45960"/>
                  </a:lnTo>
                  <a:lnTo>
                    <a:pt x="113612" y="45836"/>
                  </a:lnTo>
                  <a:lnTo>
                    <a:pt x="113588" y="45713"/>
                  </a:lnTo>
                  <a:lnTo>
                    <a:pt x="113612" y="45589"/>
                  </a:lnTo>
                  <a:lnTo>
                    <a:pt x="113637" y="45465"/>
                  </a:lnTo>
                  <a:lnTo>
                    <a:pt x="113711" y="45342"/>
                  </a:lnTo>
                  <a:lnTo>
                    <a:pt x="113785" y="45243"/>
                  </a:lnTo>
                  <a:lnTo>
                    <a:pt x="113884" y="45144"/>
                  </a:lnTo>
                  <a:lnTo>
                    <a:pt x="114008" y="45094"/>
                  </a:lnTo>
                  <a:lnTo>
                    <a:pt x="114132" y="45070"/>
                  </a:lnTo>
                  <a:lnTo>
                    <a:pt x="114255" y="45045"/>
                  </a:lnTo>
                  <a:close/>
                  <a:moveTo>
                    <a:pt x="111658" y="45243"/>
                  </a:moveTo>
                  <a:lnTo>
                    <a:pt x="111757" y="45292"/>
                  </a:lnTo>
                  <a:lnTo>
                    <a:pt x="111856" y="45342"/>
                  </a:lnTo>
                  <a:lnTo>
                    <a:pt x="111955" y="45416"/>
                  </a:lnTo>
                  <a:lnTo>
                    <a:pt x="112029" y="45515"/>
                  </a:lnTo>
                  <a:lnTo>
                    <a:pt x="112079" y="45614"/>
                  </a:lnTo>
                  <a:lnTo>
                    <a:pt x="112128" y="45737"/>
                  </a:lnTo>
                  <a:lnTo>
                    <a:pt x="112128" y="45836"/>
                  </a:lnTo>
                  <a:lnTo>
                    <a:pt x="112128" y="45960"/>
                  </a:lnTo>
                  <a:lnTo>
                    <a:pt x="112079" y="46059"/>
                  </a:lnTo>
                  <a:lnTo>
                    <a:pt x="112029" y="46158"/>
                  </a:lnTo>
                  <a:lnTo>
                    <a:pt x="111955" y="46257"/>
                  </a:lnTo>
                  <a:lnTo>
                    <a:pt x="111856" y="46331"/>
                  </a:lnTo>
                  <a:lnTo>
                    <a:pt x="111757" y="46381"/>
                  </a:lnTo>
                  <a:lnTo>
                    <a:pt x="111658" y="46430"/>
                  </a:lnTo>
                  <a:lnTo>
                    <a:pt x="111411" y="46430"/>
                  </a:lnTo>
                  <a:lnTo>
                    <a:pt x="111312" y="46381"/>
                  </a:lnTo>
                  <a:lnTo>
                    <a:pt x="111213" y="46331"/>
                  </a:lnTo>
                  <a:lnTo>
                    <a:pt x="111114" y="46257"/>
                  </a:lnTo>
                  <a:lnTo>
                    <a:pt x="111040" y="46158"/>
                  </a:lnTo>
                  <a:lnTo>
                    <a:pt x="110990" y="46059"/>
                  </a:lnTo>
                  <a:lnTo>
                    <a:pt x="110941" y="45960"/>
                  </a:lnTo>
                  <a:lnTo>
                    <a:pt x="110941" y="45836"/>
                  </a:lnTo>
                  <a:lnTo>
                    <a:pt x="110941" y="45737"/>
                  </a:lnTo>
                  <a:lnTo>
                    <a:pt x="110990" y="45614"/>
                  </a:lnTo>
                  <a:lnTo>
                    <a:pt x="111040" y="45515"/>
                  </a:lnTo>
                  <a:lnTo>
                    <a:pt x="111114" y="45416"/>
                  </a:lnTo>
                  <a:lnTo>
                    <a:pt x="111213" y="45342"/>
                  </a:lnTo>
                  <a:lnTo>
                    <a:pt x="111312" y="45292"/>
                  </a:lnTo>
                  <a:lnTo>
                    <a:pt x="111411" y="45243"/>
                  </a:lnTo>
                  <a:close/>
                  <a:moveTo>
                    <a:pt x="88332" y="46504"/>
                  </a:moveTo>
                  <a:lnTo>
                    <a:pt x="88382" y="46529"/>
                  </a:lnTo>
                  <a:lnTo>
                    <a:pt x="88406" y="46554"/>
                  </a:lnTo>
                  <a:lnTo>
                    <a:pt x="88406" y="46603"/>
                  </a:lnTo>
                  <a:lnTo>
                    <a:pt x="88406" y="46628"/>
                  </a:lnTo>
                  <a:lnTo>
                    <a:pt x="88382" y="46677"/>
                  </a:lnTo>
                  <a:lnTo>
                    <a:pt x="88332" y="46677"/>
                  </a:lnTo>
                  <a:lnTo>
                    <a:pt x="88307" y="46702"/>
                  </a:lnTo>
                  <a:lnTo>
                    <a:pt x="88258" y="46677"/>
                  </a:lnTo>
                  <a:lnTo>
                    <a:pt x="88233" y="46677"/>
                  </a:lnTo>
                  <a:lnTo>
                    <a:pt x="88208" y="46628"/>
                  </a:lnTo>
                  <a:lnTo>
                    <a:pt x="88208" y="46603"/>
                  </a:lnTo>
                  <a:lnTo>
                    <a:pt x="88208" y="46554"/>
                  </a:lnTo>
                  <a:lnTo>
                    <a:pt x="88233" y="46529"/>
                  </a:lnTo>
                  <a:lnTo>
                    <a:pt x="88258" y="46504"/>
                  </a:lnTo>
                  <a:close/>
                  <a:moveTo>
                    <a:pt x="95332" y="46356"/>
                  </a:moveTo>
                  <a:lnTo>
                    <a:pt x="95431" y="46381"/>
                  </a:lnTo>
                  <a:lnTo>
                    <a:pt x="95506" y="46430"/>
                  </a:lnTo>
                  <a:lnTo>
                    <a:pt x="95555" y="46504"/>
                  </a:lnTo>
                  <a:lnTo>
                    <a:pt x="95580" y="46603"/>
                  </a:lnTo>
                  <a:lnTo>
                    <a:pt x="95555" y="46677"/>
                  </a:lnTo>
                  <a:lnTo>
                    <a:pt x="95506" y="46752"/>
                  </a:lnTo>
                  <a:lnTo>
                    <a:pt x="95431" y="46826"/>
                  </a:lnTo>
                  <a:lnTo>
                    <a:pt x="95234" y="46826"/>
                  </a:lnTo>
                  <a:lnTo>
                    <a:pt x="95159" y="46752"/>
                  </a:lnTo>
                  <a:lnTo>
                    <a:pt x="95110" y="46677"/>
                  </a:lnTo>
                  <a:lnTo>
                    <a:pt x="95110" y="46603"/>
                  </a:lnTo>
                  <a:lnTo>
                    <a:pt x="95110" y="46504"/>
                  </a:lnTo>
                  <a:lnTo>
                    <a:pt x="95159" y="46430"/>
                  </a:lnTo>
                  <a:lnTo>
                    <a:pt x="95234" y="46381"/>
                  </a:lnTo>
                  <a:lnTo>
                    <a:pt x="95332" y="46356"/>
                  </a:lnTo>
                  <a:close/>
                  <a:moveTo>
                    <a:pt x="116754" y="45638"/>
                  </a:moveTo>
                  <a:lnTo>
                    <a:pt x="116902" y="45663"/>
                  </a:lnTo>
                  <a:lnTo>
                    <a:pt x="117026" y="45688"/>
                  </a:lnTo>
                  <a:lnTo>
                    <a:pt x="117150" y="45762"/>
                  </a:lnTo>
                  <a:lnTo>
                    <a:pt x="117273" y="45861"/>
                  </a:lnTo>
                  <a:lnTo>
                    <a:pt x="117372" y="45960"/>
                  </a:lnTo>
                  <a:lnTo>
                    <a:pt x="117422" y="46108"/>
                  </a:lnTo>
                  <a:lnTo>
                    <a:pt x="117471" y="46232"/>
                  </a:lnTo>
                  <a:lnTo>
                    <a:pt x="117496" y="46381"/>
                  </a:lnTo>
                  <a:lnTo>
                    <a:pt x="117471" y="46504"/>
                  </a:lnTo>
                  <a:lnTo>
                    <a:pt x="117422" y="46653"/>
                  </a:lnTo>
                  <a:lnTo>
                    <a:pt x="117372" y="46776"/>
                  </a:lnTo>
                  <a:lnTo>
                    <a:pt x="117273" y="46900"/>
                  </a:lnTo>
                  <a:lnTo>
                    <a:pt x="117150" y="46999"/>
                  </a:lnTo>
                  <a:lnTo>
                    <a:pt x="117026" y="47048"/>
                  </a:lnTo>
                  <a:lnTo>
                    <a:pt x="116902" y="47098"/>
                  </a:lnTo>
                  <a:lnTo>
                    <a:pt x="116605" y="47098"/>
                  </a:lnTo>
                  <a:lnTo>
                    <a:pt x="116482" y="47048"/>
                  </a:lnTo>
                  <a:lnTo>
                    <a:pt x="116358" y="46999"/>
                  </a:lnTo>
                  <a:lnTo>
                    <a:pt x="116234" y="46900"/>
                  </a:lnTo>
                  <a:lnTo>
                    <a:pt x="116135" y="46776"/>
                  </a:lnTo>
                  <a:lnTo>
                    <a:pt x="116061" y="46653"/>
                  </a:lnTo>
                  <a:lnTo>
                    <a:pt x="116036" y="46504"/>
                  </a:lnTo>
                  <a:lnTo>
                    <a:pt x="116012" y="46381"/>
                  </a:lnTo>
                  <a:lnTo>
                    <a:pt x="116036" y="46232"/>
                  </a:lnTo>
                  <a:lnTo>
                    <a:pt x="116061" y="46108"/>
                  </a:lnTo>
                  <a:lnTo>
                    <a:pt x="116135" y="45960"/>
                  </a:lnTo>
                  <a:lnTo>
                    <a:pt x="116234" y="45861"/>
                  </a:lnTo>
                  <a:lnTo>
                    <a:pt x="116358" y="45762"/>
                  </a:lnTo>
                  <a:lnTo>
                    <a:pt x="116482" y="45688"/>
                  </a:lnTo>
                  <a:lnTo>
                    <a:pt x="116605" y="45663"/>
                  </a:lnTo>
                  <a:lnTo>
                    <a:pt x="116754" y="45638"/>
                  </a:lnTo>
                  <a:close/>
                  <a:moveTo>
                    <a:pt x="105697" y="46257"/>
                  </a:moveTo>
                  <a:lnTo>
                    <a:pt x="105796" y="46282"/>
                  </a:lnTo>
                  <a:lnTo>
                    <a:pt x="105870" y="46331"/>
                  </a:lnTo>
                  <a:lnTo>
                    <a:pt x="105944" y="46405"/>
                  </a:lnTo>
                  <a:lnTo>
                    <a:pt x="106018" y="46479"/>
                  </a:lnTo>
                  <a:lnTo>
                    <a:pt x="106068" y="46554"/>
                  </a:lnTo>
                  <a:lnTo>
                    <a:pt x="106093" y="46628"/>
                  </a:lnTo>
                  <a:lnTo>
                    <a:pt x="106093" y="46727"/>
                  </a:lnTo>
                  <a:lnTo>
                    <a:pt x="106093" y="46826"/>
                  </a:lnTo>
                  <a:lnTo>
                    <a:pt x="106068" y="46900"/>
                  </a:lnTo>
                  <a:lnTo>
                    <a:pt x="106018" y="46999"/>
                  </a:lnTo>
                  <a:lnTo>
                    <a:pt x="105944" y="47073"/>
                  </a:lnTo>
                  <a:lnTo>
                    <a:pt x="105870" y="47123"/>
                  </a:lnTo>
                  <a:lnTo>
                    <a:pt x="105796" y="47172"/>
                  </a:lnTo>
                  <a:lnTo>
                    <a:pt x="105697" y="47197"/>
                  </a:lnTo>
                  <a:lnTo>
                    <a:pt x="105524" y="47197"/>
                  </a:lnTo>
                  <a:lnTo>
                    <a:pt x="105449" y="47172"/>
                  </a:lnTo>
                  <a:lnTo>
                    <a:pt x="105351" y="47123"/>
                  </a:lnTo>
                  <a:lnTo>
                    <a:pt x="105276" y="47073"/>
                  </a:lnTo>
                  <a:lnTo>
                    <a:pt x="105227" y="46999"/>
                  </a:lnTo>
                  <a:lnTo>
                    <a:pt x="105177" y="46900"/>
                  </a:lnTo>
                  <a:lnTo>
                    <a:pt x="105153" y="46826"/>
                  </a:lnTo>
                  <a:lnTo>
                    <a:pt x="105153" y="46727"/>
                  </a:lnTo>
                  <a:lnTo>
                    <a:pt x="105153" y="46628"/>
                  </a:lnTo>
                  <a:lnTo>
                    <a:pt x="105177" y="46554"/>
                  </a:lnTo>
                  <a:lnTo>
                    <a:pt x="105227" y="46479"/>
                  </a:lnTo>
                  <a:lnTo>
                    <a:pt x="105276" y="46405"/>
                  </a:lnTo>
                  <a:lnTo>
                    <a:pt x="105351" y="46331"/>
                  </a:lnTo>
                  <a:lnTo>
                    <a:pt x="105449" y="46282"/>
                  </a:lnTo>
                  <a:lnTo>
                    <a:pt x="105524" y="46257"/>
                  </a:lnTo>
                  <a:close/>
                  <a:moveTo>
                    <a:pt x="90608" y="47172"/>
                  </a:moveTo>
                  <a:lnTo>
                    <a:pt x="90682" y="47197"/>
                  </a:lnTo>
                  <a:lnTo>
                    <a:pt x="90732" y="47222"/>
                  </a:lnTo>
                  <a:lnTo>
                    <a:pt x="90756" y="47271"/>
                  </a:lnTo>
                  <a:lnTo>
                    <a:pt x="90781" y="47345"/>
                  </a:lnTo>
                  <a:lnTo>
                    <a:pt x="90756" y="47395"/>
                  </a:lnTo>
                  <a:lnTo>
                    <a:pt x="90732" y="47469"/>
                  </a:lnTo>
                  <a:lnTo>
                    <a:pt x="90682" y="47494"/>
                  </a:lnTo>
                  <a:lnTo>
                    <a:pt x="90608" y="47518"/>
                  </a:lnTo>
                  <a:lnTo>
                    <a:pt x="90534" y="47494"/>
                  </a:lnTo>
                  <a:lnTo>
                    <a:pt x="90484" y="47469"/>
                  </a:lnTo>
                  <a:lnTo>
                    <a:pt x="90459" y="47395"/>
                  </a:lnTo>
                  <a:lnTo>
                    <a:pt x="90435" y="47345"/>
                  </a:lnTo>
                  <a:lnTo>
                    <a:pt x="90459" y="47271"/>
                  </a:lnTo>
                  <a:lnTo>
                    <a:pt x="90484" y="47222"/>
                  </a:lnTo>
                  <a:lnTo>
                    <a:pt x="90534" y="47197"/>
                  </a:lnTo>
                  <a:lnTo>
                    <a:pt x="90608" y="47172"/>
                  </a:lnTo>
                  <a:close/>
                  <a:moveTo>
                    <a:pt x="93032" y="47123"/>
                  </a:moveTo>
                  <a:lnTo>
                    <a:pt x="93106" y="47147"/>
                  </a:lnTo>
                  <a:lnTo>
                    <a:pt x="93180" y="47197"/>
                  </a:lnTo>
                  <a:lnTo>
                    <a:pt x="93230" y="47271"/>
                  </a:lnTo>
                  <a:lnTo>
                    <a:pt x="93230" y="47345"/>
                  </a:lnTo>
                  <a:lnTo>
                    <a:pt x="93230" y="47419"/>
                  </a:lnTo>
                  <a:lnTo>
                    <a:pt x="93180" y="47494"/>
                  </a:lnTo>
                  <a:lnTo>
                    <a:pt x="93106" y="47543"/>
                  </a:lnTo>
                  <a:lnTo>
                    <a:pt x="92958" y="47543"/>
                  </a:lnTo>
                  <a:lnTo>
                    <a:pt x="92884" y="47494"/>
                  </a:lnTo>
                  <a:lnTo>
                    <a:pt x="92834" y="47419"/>
                  </a:lnTo>
                  <a:lnTo>
                    <a:pt x="92809" y="47345"/>
                  </a:lnTo>
                  <a:lnTo>
                    <a:pt x="92834" y="47271"/>
                  </a:lnTo>
                  <a:lnTo>
                    <a:pt x="92884" y="47197"/>
                  </a:lnTo>
                  <a:lnTo>
                    <a:pt x="92958" y="47147"/>
                  </a:lnTo>
                  <a:lnTo>
                    <a:pt x="93032" y="47123"/>
                  </a:lnTo>
                  <a:close/>
                  <a:moveTo>
                    <a:pt x="122097" y="46059"/>
                  </a:moveTo>
                  <a:lnTo>
                    <a:pt x="122270" y="46108"/>
                  </a:lnTo>
                  <a:lnTo>
                    <a:pt x="122418" y="46183"/>
                  </a:lnTo>
                  <a:lnTo>
                    <a:pt x="122567" y="46306"/>
                  </a:lnTo>
                  <a:lnTo>
                    <a:pt x="122666" y="46430"/>
                  </a:lnTo>
                  <a:lnTo>
                    <a:pt x="122765" y="46603"/>
                  </a:lnTo>
                  <a:lnTo>
                    <a:pt x="122789" y="46752"/>
                  </a:lnTo>
                  <a:lnTo>
                    <a:pt x="122814" y="46925"/>
                  </a:lnTo>
                  <a:lnTo>
                    <a:pt x="122789" y="47098"/>
                  </a:lnTo>
                  <a:lnTo>
                    <a:pt x="122765" y="47246"/>
                  </a:lnTo>
                  <a:lnTo>
                    <a:pt x="122666" y="47419"/>
                  </a:lnTo>
                  <a:lnTo>
                    <a:pt x="122567" y="47543"/>
                  </a:lnTo>
                  <a:lnTo>
                    <a:pt x="122418" y="47667"/>
                  </a:lnTo>
                  <a:lnTo>
                    <a:pt x="122270" y="47741"/>
                  </a:lnTo>
                  <a:lnTo>
                    <a:pt x="122097" y="47790"/>
                  </a:lnTo>
                  <a:lnTo>
                    <a:pt x="121948" y="47815"/>
                  </a:lnTo>
                  <a:lnTo>
                    <a:pt x="121775" y="47790"/>
                  </a:lnTo>
                  <a:lnTo>
                    <a:pt x="121602" y="47741"/>
                  </a:lnTo>
                  <a:lnTo>
                    <a:pt x="121454" y="47667"/>
                  </a:lnTo>
                  <a:lnTo>
                    <a:pt x="121330" y="47543"/>
                  </a:lnTo>
                  <a:lnTo>
                    <a:pt x="121206" y="47419"/>
                  </a:lnTo>
                  <a:lnTo>
                    <a:pt x="121132" y="47246"/>
                  </a:lnTo>
                  <a:lnTo>
                    <a:pt x="121083" y="47098"/>
                  </a:lnTo>
                  <a:lnTo>
                    <a:pt x="121058" y="46925"/>
                  </a:lnTo>
                  <a:lnTo>
                    <a:pt x="121083" y="46752"/>
                  </a:lnTo>
                  <a:lnTo>
                    <a:pt x="121132" y="46603"/>
                  </a:lnTo>
                  <a:lnTo>
                    <a:pt x="121206" y="46430"/>
                  </a:lnTo>
                  <a:lnTo>
                    <a:pt x="121330" y="46306"/>
                  </a:lnTo>
                  <a:lnTo>
                    <a:pt x="121454" y="46183"/>
                  </a:lnTo>
                  <a:lnTo>
                    <a:pt x="121602" y="46108"/>
                  </a:lnTo>
                  <a:lnTo>
                    <a:pt x="121775" y="46059"/>
                  </a:lnTo>
                  <a:close/>
                  <a:moveTo>
                    <a:pt x="119401" y="46232"/>
                  </a:moveTo>
                  <a:lnTo>
                    <a:pt x="119549" y="46282"/>
                  </a:lnTo>
                  <a:lnTo>
                    <a:pt x="119697" y="46356"/>
                  </a:lnTo>
                  <a:lnTo>
                    <a:pt x="119821" y="46479"/>
                  </a:lnTo>
                  <a:lnTo>
                    <a:pt x="119920" y="46603"/>
                  </a:lnTo>
                  <a:lnTo>
                    <a:pt x="119994" y="46727"/>
                  </a:lnTo>
                  <a:lnTo>
                    <a:pt x="120044" y="46900"/>
                  </a:lnTo>
                  <a:lnTo>
                    <a:pt x="120068" y="47048"/>
                  </a:lnTo>
                  <a:lnTo>
                    <a:pt x="120044" y="47197"/>
                  </a:lnTo>
                  <a:lnTo>
                    <a:pt x="119994" y="47345"/>
                  </a:lnTo>
                  <a:lnTo>
                    <a:pt x="119920" y="47494"/>
                  </a:lnTo>
                  <a:lnTo>
                    <a:pt x="119821" y="47617"/>
                  </a:lnTo>
                  <a:lnTo>
                    <a:pt x="119697" y="47716"/>
                  </a:lnTo>
                  <a:lnTo>
                    <a:pt x="119549" y="47815"/>
                  </a:lnTo>
                  <a:lnTo>
                    <a:pt x="119401" y="47840"/>
                  </a:lnTo>
                  <a:lnTo>
                    <a:pt x="119252" y="47865"/>
                  </a:lnTo>
                  <a:lnTo>
                    <a:pt x="119079" y="47840"/>
                  </a:lnTo>
                  <a:lnTo>
                    <a:pt x="118931" y="47815"/>
                  </a:lnTo>
                  <a:lnTo>
                    <a:pt x="118807" y="47716"/>
                  </a:lnTo>
                  <a:lnTo>
                    <a:pt x="118658" y="47617"/>
                  </a:lnTo>
                  <a:lnTo>
                    <a:pt x="118560" y="47494"/>
                  </a:lnTo>
                  <a:lnTo>
                    <a:pt x="118485" y="47345"/>
                  </a:lnTo>
                  <a:lnTo>
                    <a:pt x="118436" y="47197"/>
                  </a:lnTo>
                  <a:lnTo>
                    <a:pt x="118436" y="47048"/>
                  </a:lnTo>
                  <a:lnTo>
                    <a:pt x="118436" y="46900"/>
                  </a:lnTo>
                  <a:lnTo>
                    <a:pt x="118485" y="46727"/>
                  </a:lnTo>
                  <a:lnTo>
                    <a:pt x="118560" y="46603"/>
                  </a:lnTo>
                  <a:lnTo>
                    <a:pt x="118658" y="46479"/>
                  </a:lnTo>
                  <a:lnTo>
                    <a:pt x="118807" y="46356"/>
                  </a:lnTo>
                  <a:lnTo>
                    <a:pt x="118931" y="46282"/>
                  </a:lnTo>
                  <a:lnTo>
                    <a:pt x="119079" y="46232"/>
                  </a:lnTo>
                  <a:close/>
                  <a:moveTo>
                    <a:pt x="108146" y="46900"/>
                  </a:moveTo>
                  <a:lnTo>
                    <a:pt x="108245" y="46925"/>
                  </a:lnTo>
                  <a:lnTo>
                    <a:pt x="108344" y="46949"/>
                  </a:lnTo>
                  <a:lnTo>
                    <a:pt x="108443" y="46999"/>
                  </a:lnTo>
                  <a:lnTo>
                    <a:pt x="108517" y="47073"/>
                  </a:lnTo>
                  <a:lnTo>
                    <a:pt x="108591" y="47147"/>
                  </a:lnTo>
                  <a:lnTo>
                    <a:pt x="108640" y="47246"/>
                  </a:lnTo>
                  <a:lnTo>
                    <a:pt x="108690" y="47345"/>
                  </a:lnTo>
                  <a:lnTo>
                    <a:pt x="108690" y="47444"/>
                  </a:lnTo>
                  <a:lnTo>
                    <a:pt x="108690" y="47568"/>
                  </a:lnTo>
                  <a:lnTo>
                    <a:pt x="108640" y="47667"/>
                  </a:lnTo>
                  <a:lnTo>
                    <a:pt x="108591" y="47766"/>
                  </a:lnTo>
                  <a:lnTo>
                    <a:pt x="108517" y="47840"/>
                  </a:lnTo>
                  <a:lnTo>
                    <a:pt x="108443" y="47914"/>
                  </a:lnTo>
                  <a:lnTo>
                    <a:pt x="108344" y="47964"/>
                  </a:lnTo>
                  <a:lnTo>
                    <a:pt x="108245" y="47988"/>
                  </a:lnTo>
                  <a:lnTo>
                    <a:pt x="108146" y="48013"/>
                  </a:lnTo>
                  <a:lnTo>
                    <a:pt x="108022" y="47988"/>
                  </a:lnTo>
                  <a:lnTo>
                    <a:pt x="107923" y="47964"/>
                  </a:lnTo>
                  <a:lnTo>
                    <a:pt x="107849" y="47914"/>
                  </a:lnTo>
                  <a:lnTo>
                    <a:pt x="107750" y="47840"/>
                  </a:lnTo>
                  <a:lnTo>
                    <a:pt x="107676" y="47766"/>
                  </a:lnTo>
                  <a:lnTo>
                    <a:pt x="107626" y="47667"/>
                  </a:lnTo>
                  <a:lnTo>
                    <a:pt x="107602" y="47568"/>
                  </a:lnTo>
                  <a:lnTo>
                    <a:pt x="107602" y="47444"/>
                  </a:lnTo>
                  <a:lnTo>
                    <a:pt x="107602" y="47345"/>
                  </a:lnTo>
                  <a:lnTo>
                    <a:pt x="107626" y="47246"/>
                  </a:lnTo>
                  <a:lnTo>
                    <a:pt x="107676" y="47147"/>
                  </a:lnTo>
                  <a:lnTo>
                    <a:pt x="107750" y="47073"/>
                  </a:lnTo>
                  <a:lnTo>
                    <a:pt x="107849" y="46999"/>
                  </a:lnTo>
                  <a:lnTo>
                    <a:pt x="107923" y="46949"/>
                  </a:lnTo>
                  <a:lnTo>
                    <a:pt x="108022" y="46925"/>
                  </a:lnTo>
                  <a:lnTo>
                    <a:pt x="108146" y="46900"/>
                  </a:lnTo>
                  <a:close/>
                  <a:moveTo>
                    <a:pt x="98177" y="47494"/>
                  </a:moveTo>
                  <a:lnTo>
                    <a:pt x="98301" y="47518"/>
                  </a:lnTo>
                  <a:lnTo>
                    <a:pt x="98424" y="47593"/>
                  </a:lnTo>
                  <a:lnTo>
                    <a:pt x="98474" y="47692"/>
                  </a:lnTo>
                  <a:lnTo>
                    <a:pt x="98499" y="47815"/>
                  </a:lnTo>
                  <a:lnTo>
                    <a:pt x="98474" y="47939"/>
                  </a:lnTo>
                  <a:lnTo>
                    <a:pt x="98424" y="48038"/>
                  </a:lnTo>
                  <a:lnTo>
                    <a:pt x="98301" y="48112"/>
                  </a:lnTo>
                  <a:lnTo>
                    <a:pt x="98177" y="48137"/>
                  </a:lnTo>
                  <a:lnTo>
                    <a:pt x="98053" y="48112"/>
                  </a:lnTo>
                  <a:lnTo>
                    <a:pt x="97954" y="48038"/>
                  </a:lnTo>
                  <a:lnTo>
                    <a:pt x="97880" y="47939"/>
                  </a:lnTo>
                  <a:lnTo>
                    <a:pt x="97856" y="47815"/>
                  </a:lnTo>
                  <a:lnTo>
                    <a:pt x="97880" y="47692"/>
                  </a:lnTo>
                  <a:lnTo>
                    <a:pt x="97954" y="47593"/>
                  </a:lnTo>
                  <a:lnTo>
                    <a:pt x="98053" y="47518"/>
                  </a:lnTo>
                  <a:lnTo>
                    <a:pt x="98177" y="47494"/>
                  </a:lnTo>
                  <a:close/>
                  <a:moveTo>
                    <a:pt x="101813" y="47543"/>
                  </a:moveTo>
                  <a:lnTo>
                    <a:pt x="101887" y="47568"/>
                  </a:lnTo>
                  <a:lnTo>
                    <a:pt x="101962" y="47593"/>
                  </a:lnTo>
                  <a:lnTo>
                    <a:pt x="102036" y="47642"/>
                  </a:lnTo>
                  <a:lnTo>
                    <a:pt x="102085" y="47716"/>
                  </a:lnTo>
                  <a:lnTo>
                    <a:pt x="102110" y="47790"/>
                  </a:lnTo>
                  <a:lnTo>
                    <a:pt x="102135" y="47865"/>
                  </a:lnTo>
                  <a:lnTo>
                    <a:pt x="102160" y="47939"/>
                  </a:lnTo>
                  <a:lnTo>
                    <a:pt x="102135" y="48013"/>
                  </a:lnTo>
                  <a:lnTo>
                    <a:pt x="102110" y="48087"/>
                  </a:lnTo>
                  <a:lnTo>
                    <a:pt x="102085" y="48162"/>
                  </a:lnTo>
                  <a:lnTo>
                    <a:pt x="102036" y="48236"/>
                  </a:lnTo>
                  <a:lnTo>
                    <a:pt x="101962" y="48285"/>
                  </a:lnTo>
                  <a:lnTo>
                    <a:pt x="101887" y="48310"/>
                  </a:lnTo>
                  <a:lnTo>
                    <a:pt x="101813" y="48335"/>
                  </a:lnTo>
                  <a:lnTo>
                    <a:pt x="101665" y="48335"/>
                  </a:lnTo>
                  <a:lnTo>
                    <a:pt x="101591" y="48310"/>
                  </a:lnTo>
                  <a:lnTo>
                    <a:pt x="101516" y="48285"/>
                  </a:lnTo>
                  <a:lnTo>
                    <a:pt x="101467" y="48236"/>
                  </a:lnTo>
                  <a:lnTo>
                    <a:pt x="101418" y="48162"/>
                  </a:lnTo>
                  <a:lnTo>
                    <a:pt x="101368" y="48087"/>
                  </a:lnTo>
                  <a:lnTo>
                    <a:pt x="101343" y="48013"/>
                  </a:lnTo>
                  <a:lnTo>
                    <a:pt x="101343" y="47939"/>
                  </a:lnTo>
                  <a:lnTo>
                    <a:pt x="101343" y="47865"/>
                  </a:lnTo>
                  <a:lnTo>
                    <a:pt x="101368" y="47790"/>
                  </a:lnTo>
                  <a:lnTo>
                    <a:pt x="101418" y="47716"/>
                  </a:lnTo>
                  <a:lnTo>
                    <a:pt x="101467" y="47642"/>
                  </a:lnTo>
                  <a:lnTo>
                    <a:pt x="101516" y="47593"/>
                  </a:lnTo>
                  <a:lnTo>
                    <a:pt x="101591" y="47568"/>
                  </a:lnTo>
                  <a:lnTo>
                    <a:pt x="101665" y="47543"/>
                  </a:lnTo>
                  <a:close/>
                  <a:moveTo>
                    <a:pt x="124422" y="46628"/>
                  </a:moveTo>
                  <a:lnTo>
                    <a:pt x="124620" y="46653"/>
                  </a:lnTo>
                  <a:lnTo>
                    <a:pt x="124793" y="46702"/>
                  </a:lnTo>
                  <a:lnTo>
                    <a:pt x="124966" y="46801"/>
                  </a:lnTo>
                  <a:lnTo>
                    <a:pt x="125115" y="46925"/>
                  </a:lnTo>
                  <a:lnTo>
                    <a:pt x="125238" y="47073"/>
                  </a:lnTo>
                  <a:lnTo>
                    <a:pt x="125312" y="47222"/>
                  </a:lnTo>
                  <a:lnTo>
                    <a:pt x="125362" y="47419"/>
                  </a:lnTo>
                  <a:lnTo>
                    <a:pt x="125387" y="47593"/>
                  </a:lnTo>
                  <a:lnTo>
                    <a:pt x="125362" y="47766"/>
                  </a:lnTo>
                  <a:lnTo>
                    <a:pt x="125312" y="47939"/>
                  </a:lnTo>
                  <a:lnTo>
                    <a:pt x="125238" y="48112"/>
                  </a:lnTo>
                  <a:lnTo>
                    <a:pt x="125115" y="48260"/>
                  </a:lnTo>
                  <a:lnTo>
                    <a:pt x="124966" y="48384"/>
                  </a:lnTo>
                  <a:lnTo>
                    <a:pt x="124793" y="48483"/>
                  </a:lnTo>
                  <a:lnTo>
                    <a:pt x="124620" y="48533"/>
                  </a:lnTo>
                  <a:lnTo>
                    <a:pt x="124422" y="48557"/>
                  </a:lnTo>
                  <a:lnTo>
                    <a:pt x="124249" y="48533"/>
                  </a:lnTo>
                  <a:lnTo>
                    <a:pt x="124076" y="48483"/>
                  </a:lnTo>
                  <a:lnTo>
                    <a:pt x="123903" y="48384"/>
                  </a:lnTo>
                  <a:lnTo>
                    <a:pt x="123754" y="48260"/>
                  </a:lnTo>
                  <a:lnTo>
                    <a:pt x="123630" y="48112"/>
                  </a:lnTo>
                  <a:lnTo>
                    <a:pt x="123556" y="47939"/>
                  </a:lnTo>
                  <a:lnTo>
                    <a:pt x="123507" y="47766"/>
                  </a:lnTo>
                  <a:lnTo>
                    <a:pt x="123482" y="47593"/>
                  </a:lnTo>
                  <a:lnTo>
                    <a:pt x="123507" y="47419"/>
                  </a:lnTo>
                  <a:lnTo>
                    <a:pt x="123556" y="47222"/>
                  </a:lnTo>
                  <a:lnTo>
                    <a:pt x="123630" y="47073"/>
                  </a:lnTo>
                  <a:lnTo>
                    <a:pt x="123754" y="46925"/>
                  </a:lnTo>
                  <a:lnTo>
                    <a:pt x="123903" y="46801"/>
                  </a:lnTo>
                  <a:lnTo>
                    <a:pt x="124076" y="46702"/>
                  </a:lnTo>
                  <a:lnTo>
                    <a:pt x="124249" y="46653"/>
                  </a:lnTo>
                  <a:lnTo>
                    <a:pt x="124422" y="46628"/>
                  </a:lnTo>
                  <a:close/>
                  <a:moveTo>
                    <a:pt x="86526" y="48434"/>
                  </a:moveTo>
                  <a:lnTo>
                    <a:pt x="86551" y="48458"/>
                  </a:lnTo>
                  <a:lnTo>
                    <a:pt x="86576" y="48483"/>
                  </a:lnTo>
                  <a:lnTo>
                    <a:pt x="86601" y="48533"/>
                  </a:lnTo>
                  <a:lnTo>
                    <a:pt x="86576" y="48582"/>
                  </a:lnTo>
                  <a:lnTo>
                    <a:pt x="86551" y="48607"/>
                  </a:lnTo>
                  <a:lnTo>
                    <a:pt x="86526" y="48631"/>
                  </a:lnTo>
                  <a:lnTo>
                    <a:pt x="86452" y="48631"/>
                  </a:lnTo>
                  <a:lnTo>
                    <a:pt x="86403" y="48607"/>
                  </a:lnTo>
                  <a:lnTo>
                    <a:pt x="86378" y="48582"/>
                  </a:lnTo>
                  <a:lnTo>
                    <a:pt x="86378" y="48533"/>
                  </a:lnTo>
                  <a:lnTo>
                    <a:pt x="86378" y="48483"/>
                  </a:lnTo>
                  <a:lnTo>
                    <a:pt x="86403" y="48458"/>
                  </a:lnTo>
                  <a:lnTo>
                    <a:pt x="86452" y="48434"/>
                  </a:lnTo>
                  <a:close/>
                  <a:moveTo>
                    <a:pt x="113513" y="47320"/>
                  </a:moveTo>
                  <a:lnTo>
                    <a:pt x="113637" y="47345"/>
                  </a:lnTo>
                  <a:lnTo>
                    <a:pt x="113761" y="47370"/>
                  </a:lnTo>
                  <a:lnTo>
                    <a:pt x="113884" y="47444"/>
                  </a:lnTo>
                  <a:lnTo>
                    <a:pt x="114008" y="47543"/>
                  </a:lnTo>
                  <a:lnTo>
                    <a:pt x="114082" y="47642"/>
                  </a:lnTo>
                  <a:lnTo>
                    <a:pt x="114157" y="47766"/>
                  </a:lnTo>
                  <a:lnTo>
                    <a:pt x="114181" y="47889"/>
                  </a:lnTo>
                  <a:lnTo>
                    <a:pt x="114206" y="48013"/>
                  </a:lnTo>
                  <a:lnTo>
                    <a:pt x="114181" y="48162"/>
                  </a:lnTo>
                  <a:lnTo>
                    <a:pt x="114157" y="48285"/>
                  </a:lnTo>
                  <a:lnTo>
                    <a:pt x="114082" y="48409"/>
                  </a:lnTo>
                  <a:lnTo>
                    <a:pt x="114008" y="48508"/>
                  </a:lnTo>
                  <a:lnTo>
                    <a:pt x="113884" y="48607"/>
                  </a:lnTo>
                  <a:lnTo>
                    <a:pt x="113761" y="48656"/>
                  </a:lnTo>
                  <a:lnTo>
                    <a:pt x="113637" y="48706"/>
                  </a:lnTo>
                  <a:lnTo>
                    <a:pt x="113390" y="48706"/>
                  </a:lnTo>
                  <a:lnTo>
                    <a:pt x="113241" y="48656"/>
                  </a:lnTo>
                  <a:lnTo>
                    <a:pt x="113118" y="48607"/>
                  </a:lnTo>
                  <a:lnTo>
                    <a:pt x="113019" y="48508"/>
                  </a:lnTo>
                  <a:lnTo>
                    <a:pt x="112944" y="48409"/>
                  </a:lnTo>
                  <a:lnTo>
                    <a:pt x="112870" y="48285"/>
                  </a:lnTo>
                  <a:lnTo>
                    <a:pt x="112821" y="48162"/>
                  </a:lnTo>
                  <a:lnTo>
                    <a:pt x="112821" y="48013"/>
                  </a:lnTo>
                  <a:lnTo>
                    <a:pt x="112821" y="47889"/>
                  </a:lnTo>
                  <a:lnTo>
                    <a:pt x="112870" y="47766"/>
                  </a:lnTo>
                  <a:lnTo>
                    <a:pt x="112944" y="47642"/>
                  </a:lnTo>
                  <a:lnTo>
                    <a:pt x="113019" y="47543"/>
                  </a:lnTo>
                  <a:lnTo>
                    <a:pt x="113118" y="47444"/>
                  </a:lnTo>
                  <a:lnTo>
                    <a:pt x="113241" y="47370"/>
                  </a:lnTo>
                  <a:lnTo>
                    <a:pt x="113390" y="47345"/>
                  </a:lnTo>
                  <a:lnTo>
                    <a:pt x="113513" y="47320"/>
                  </a:lnTo>
                  <a:close/>
                  <a:moveTo>
                    <a:pt x="110644" y="47543"/>
                  </a:moveTo>
                  <a:lnTo>
                    <a:pt x="110768" y="47568"/>
                  </a:lnTo>
                  <a:lnTo>
                    <a:pt x="110891" y="47593"/>
                  </a:lnTo>
                  <a:lnTo>
                    <a:pt x="110990" y="47642"/>
                  </a:lnTo>
                  <a:lnTo>
                    <a:pt x="111089" y="47741"/>
                  </a:lnTo>
                  <a:lnTo>
                    <a:pt x="111163" y="47840"/>
                  </a:lnTo>
                  <a:lnTo>
                    <a:pt x="111238" y="47939"/>
                  </a:lnTo>
                  <a:lnTo>
                    <a:pt x="111262" y="48063"/>
                  </a:lnTo>
                  <a:lnTo>
                    <a:pt x="111287" y="48162"/>
                  </a:lnTo>
                  <a:lnTo>
                    <a:pt x="111262" y="48285"/>
                  </a:lnTo>
                  <a:lnTo>
                    <a:pt x="111238" y="48409"/>
                  </a:lnTo>
                  <a:lnTo>
                    <a:pt x="111163" y="48508"/>
                  </a:lnTo>
                  <a:lnTo>
                    <a:pt x="111089" y="48607"/>
                  </a:lnTo>
                  <a:lnTo>
                    <a:pt x="110990" y="48681"/>
                  </a:lnTo>
                  <a:lnTo>
                    <a:pt x="110891" y="48755"/>
                  </a:lnTo>
                  <a:lnTo>
                    <a:pt x="110768" y="48780"/>
                  </a:lnTo>
                  <a:lnTo>
                    <a:pt x="110644" y="48805"/>
                  </a:lnTo>
                  <a:lnTo>
                    <a:pt x="110520" y="48780"/>
                  </a:lnTo>
                  <a:lnTo>
                    <a:pt x="110421" y="48755"/>
                  </a:lnTo>
                  <a:lnTo>
                    <a:pt x="110298" y="48681"/>
                  </a:lnTo>
                  <a:lnTo>
                    <a:pt x="110199" y="48607"/>
                  </a:lnTo>
                  <a:lnTo>
                    <a:pt x="110125" y="48508"/>
                  </a:lnTo>
                  <a:lnTo>
                    <a:pt x="110075" y="48409"/>
                  </a:lnTo>
                  <a:lnTo>
                    <a:pt x="110026" y="48285"/>
                  </a:lnTo>
                  <a:lnTo>
                    <a:pt x="110026" y="48162"/>
                  </a:lnTo>
                  <a:lnTo>
                    <a:pt x="110026" y="48063"/>
                  </a:lnTo>
                  <a:lnTo>
                    <a:pt x="110075" y="47939"/>
                  </a:lnTo>
                  <a:lnTo>
                    <a:pt x="110125" y="47840"/>
                  </a:lnTo>
                  <a:lnTo>
                    <a:pt x="110199" y="47741"/>
                  </a:lnTo>
                  <a:lnTo>
                    <a:pt x="110298" y="47642"/>
                  </a:lnTo>
                  <a:lnTo>
                    <a:pt x="110421" y="47593"/>
                  </a:lnTo>
                  <a:lnTo>
                    <a:pt x="110520" y="47568"/>
                  </a:lnTo>
                  <a:lnTo>
                    <a:pt x="110644" y="47543"/>
                  </a:lnTo>
                  <a:close/>
                  <a:moveTo>
                    <a:pt x="104336" y="48310"/>
                  </a:moveTo>
                  <a:lnTo>
                    <a:pt x="104435" y="48335"/>
                  </a:lnTo>
                  <a:lnTo>
                    <a:pt x="104534" y="48359"/>
                  </a:lnTo>
                  <a:lnTo>
                    <a:pt x="104608" y="48409"/>
                  </a:lnTo>
                  <a:lnTo>
                    <a:pt x="104683" y="48458"/>
                  </a:lnTo>
                  <a:lnTo>
                    <a:pt x="104757" y="48533"/>
                  </a:lnTo>
                  <a:lnTo>
                    <a:pt x="104782" y="48607"/>
                  </a:lnTo>
                  <a:lnTo>
                    <a:pt x="104806" y="48706"/>
                  </a:lnTo>
                  <a:lnTo>
                    <a:pt x="104831" y="48805"/>
                  </a:lnTo>
                  <a:lnTo>
                    <a:pt x="104806" y="48879"/>
                  </a:lnTo>
                  <a:lnTo>
                    <a:pt x="104782" y="48978"/>
                  </a:lnTo>
                  <a:lnTo>
                    <a:pt x="104757" y="49052"/>
                  </a:lnTo>
                  <a:lnTo>
                    <a:pt x="104683" y="49151"/>
                  </a:lnTo>
                  <a:lnTo>
                    <a:pt x="104608" y="49200"/>
                  </a:lnTo>
                  <a:lnTo>
                    <a:pt x="104534" y="49250"/>
                  </a:lnTo>
                  <a:lnTo>
                    <a:pt x="104435" y="49275"/>
                  </a:lnTo>
                  <a:lnTo>
                    <a:pt x="104262" y="49275"/>
                  </a:lnTo>
                  <a:lnTo>
                    <a:pt x="104163" y="49250"/>
                  </a:lnTo>
                  <a:lnTo>
                    <a:pt x="104089" y="49200"/>
                  </a:lnTo>
                  <a:lnTo>
                    <a:pt x="104015" y="49151"/>
                  </a:lnTo>
                  <a:lnTo>
                    <a:pt x="103941" y="49052"/>
                  </a:lnTo>
                  <a:lnTo>
                    <a:pt x="103891" y="48978"/>
                  </a:lnTo>
                  <a:lnTo>
                    <a:pt x="103866" y="48879"/>
                  </a:lnTo>
                  <a:lnTo>
                    <a:pt x="103866" y="48805"/>
                  </a:lnTo>
                  <a:lnTo>
                    <a:pt x="103866" y="48706"/>
                  </a:lnTo>
                  <a:lnTo>
                    <a:pt x="103891" y="48607"/>
                  </a:lnTo>
                  <a:lnTo>
                    <a:pt x="103941" y="48533"/>
                  </a:lnTo>
                  <a:lnTo>
                    <a:pt x="104015" y="48458"/>
                  </a:lnTo>
                  <a:lnTo>
                    <a:pt x="104089" y="48409"/>
                  </a:lnTo>
                  <a:lnTo>
                    <a:pt x="104163" y="48359"/>
                  </a:lnTo>
                  <a:lnTo>
                    <a:pt x="104262" y="48335"/>
                  </a:lnTo>
                  <a:lnTo>
                    <a:pt x="104336" y="48310"/>
                  </a:lnTo>
                  <a:close/>
                  <a:moveTo>
                    <a:pt x="96050" y="48805"/>
                  </a:moveTo>
                  <a:lnTo>
                    <a:pt x="96173" y="48829"/>
                  </a:lnTo>
                  <a:lnTo>
                    <a:pt x="96272" y="48879"/>
                  </a:lnTo>
                  <a:lnTo>
                    <a:pt x="96347" y="49003"/>
                  </a:lnTo>
                  <a:lnTo>
                    <a:pt x="96371" y="49101"/>
                  </a:lnTo>
                  <a:lnTo>
                    <a:pt x="96347" y="49225"/>
                  </a:lnTo>
                  <a:lnTo>
                    <a:pt x="96272" y="49324"/>
                  </a:lnTo>
                  <a:lnTo>
                    <a:pt x="96173" y="49398"/>
                  </a:lnTo>
                  <a:lnTo>
                    <a:pt x="96050" y="49423"/>
                  </a:lnTo>
                  <a:lnTo>
                    <a:pt x="95951" y="49398"/>
                  </a:lnTo>
                  <a:lnTo>
                    <a:pt x="95827" y="49324"/>
                  </a:lnTo>
                  <a:lnTo>
                    <a:pt x="95778" y="49225"/>
                  </a:lnTo>
                  <a:lnTo>
                    <a:pt x="95753" y="49101"/>
                  </a:lnTo>
                  <a:lnTo>
                    <a:pt x="95778" y="49003"/>
                  </a:lnTo>
                  <a:lnTo>
                    <a:pt x="95827" y="48879"/>
                  </a:lnTo>
                  <a:lnTo>
                    <a:pt x="95951" y="48829"/>
                  </a:lnTo>
                  <a:lnTo>
                    <a:pt x="96050" y="48805"/>
                  </a:lnTo>
                  <a:close/>
                  <a:moveTo>
                    <a:pt x="116160" y="47964"/>
                  </a:moveTo>
                  <a:lnTo>
                    <a:pt x="116284" y="48013"/>
                  </a:lnTo>
                  <a:lnTo>
                    <a:pt x="116432" y="48087"/>
                  </a:lnTo>
                  <a:lnTo>
                    <a:pt x="116556" y="48186"/>
                  </a:lnTo>
                  <a:lnTo>
                    <a:pt x="116630" y="48285"/>
                  </a:lnTo>
                  <a:lnTo>
                    <a:pt x="116704" y="48434"/>
                  </a:lnTo>
                  <a:lnTo>
                    <a:pt x="116754" y="48582"/>
                  </a:lnTo>
                  <a:lnTo>
                    <a:pt x="116779" y="48706"/>
                  </a:lnTo>
                  <a:lnTo>
                    <a:pt x="116754" y="48854"/>
                  </a:lnTo>
                  <a:lnTo>
                    <a:pt x="116704" y="49003"/>
                  </a:lnTo>
                  <a:lnTo>
                    <a:pt x="116630" y="49126"/>
                  </a:lnTo>
                  <a:lnTo>
                    <a:pt x="116556" y="49250"/>
                  </a:lnTo>
                  <a:lnTo>
                    <a:pt x="116432" y="49349"/>
                  </a:lnTo>
                  <a:lnTo>
                    <a:pt x="116284" y="49423"/>
                  </a:lnTo>
                  <a:lnTo>
                    <a:pt x="116160" y="49473"/>
                  </a:lnTo>
                  <a:lnTo>
                    <a:pt x="115863" y="49473"/>
                  </a:lnTo>
                  <a:lnTo>
                    <a:pt x="115715" y="49423"/>
                  </a:lnTo>
                  <a:lnTo>
                    <a:pt x="115591" y="49349"/>
                  </a:lnTo>
                  <a:lnTo>
                    <a:pt x="115468" y="49250"/>
                  </a:lnTo>
                  <a:lnTo>
                    <a:pt x="115369" y="49126"/>
                  </a:lnTo>
                  <a:lnTo>
                    <a:pt x="115294" y="49003"/>
                  </a:lnTo>
                  <a:lnTo>
                    <a:pt x="115270" y="48854"/>
                  </a:lnTo>
                  <a:lnTo>
                    <a:pt x="115245" y="48706"/>
                  </a:lnTo>
                  <a:lnTo>
                    <a:pt x="115270" y="48582"/>
                  </a:lnTo>
                  <a:lnTo>
                    <a:pt x="115294" y="48434"/>
                  </a:lnTo>
                  <a:lnTo>
                    <a:pt x="115369" y="48285"/>
                  </a:lnTo>
                  <a:lnTo>
                    <a:pt x="115468" y="48186"/>
                  </a:lnTo>
                  <a:lnTo>
                    <a:pt x="115591" y="48087"/>
                  </a:lnTo>
                  <a:lnTo>
                    <a:pt x="115715" y="48013"/>
                  </a:lnTo>
                  <a:lnTo>
                    <a:pt x="115863" y="47964"/>
                  </a:lnTo>
                  <a:close/>
                  <a:moveTo>
                    <a:pt x="88827" y="49374"/>
                  </a:moveTo>
                  <a:lnTo>
                    <a:pt x="88876" y="49423"/>
                  </a:lnTo>
                  <a:lnTo>
                    <a:pt x="88926" y="49473"/>
                  </a:lnTo>
                  <a:lnTo>
                    <a:pt x="88926" y="49547"/>
                  </a:lnTo>
                  <a:lnTo>
                    <a:pt x="88926" y="49621"/>
                  </a:lnTo>
                  <a:lnTo>
                    <a:pt x="88876" y="49695"/>
                  </a:lnTo>
                  <a:lnTo>
                    <a:pt x="88827" y="49720"/>
                  </a:lnTo>
                  <a:lnTo>
                    <a:pt x="88753" y="49745"/>
                  </a:lnTo>
                  <a:lnTo>
                    <a:pt x="88678" y="49720"/>
                  </a:lnTo>
                  <a:lnTo>
                    <a:pt x="88629" y="49695"/>
                  </a:lnTo>
                  <a:lnTo>
                    <a:pt x="88580" y="49621"/>
                  </a:lnTo>
                  <a:lnTo>
                    <a:pt x="88555" y="49547"/>
                  </a:lnTo>
                  <a:lnTo>
                    <a:pt x="88580" y="49473"/>
                  </a:lnTo>
                  <a:lnTo>
                    <a:pt x="88629" y="49423"/>
                  </a:lnTo>
                  <a:lnTo>
                    <a:pt x="88678" y="49374"/>
                  </a:lnTo>
                  <a:close/>
                  <a:moveTo>
                    <a:pt x="100131" y="49225"/>
                  </a:moveTo>
                  <a:lnTo>
                    <a:pt x="100205" y="49250"/>
                  </a:lnTo>
                  <a:lnTo>
                    <a:pt x="100280" y="49275"/>
                  </a:lnTo>
                  <a:lnTo>
                    <a:pt x="100354" y="49349"/>
                  </a:lnTo>
                  <a:lnTo>
                    <a:pt x="100403" y="49398"/>
                  </a:lnTo>
                  <a:lnTo>
                    <a:pt x="100428" y="49473"/>
                  </a:lnTo>
                  <a:lnTo>
                    <a:pt x="100453" y="49547"/>
                  </a:lnTo>
                  <a:lnTo>
                    <a:pt x="100453" y="49621"/>
                  </a:lnTo>
                  <a:lnTo>
                    <a:pt x="100453" y="49695"/>
                  </a:lnTo>
                  <a:lnTo>
                    <a:pt x="100428" y="49769"/>
                  </a:lnTo>
                  <a:lnTo>
                    <a:pt x="100403" y="49844"/>
                  </a:lnTo>
                  <a:lnTo>
                    <a:pt x="100354" y="49918"/>
                  </a:lnTo>
                  <a:lnTo>
                    <a:pt x="100280" y="49967"/>
                  </a:lnTo>
                  <a:lnTo>
                    <a:pt x="100205" y="49992"/>
                  </a:lnTo>
                  <a:lnTo>
                    <a:pt x="100131" y="50017"/>
                  </a:lnTo>
                  <a:lnTo>
                    <a:pt x="99983" y="50017"/>
                  </a:lnTo>
                  <a:lnTo>
                    <a:pt x="99909" y="49992"/>
                  </a:lnTo>
                  <a:lnTo>
                    <a:pt x="99834" y="49967"/>
                  </a:lnTo>
                  <a:lnTo>
                    <a:pt x="99785" y="49918"/>
                  </a:lnTo>
                  <a:lnTo>
                    <a:pt x="99735" y="49844"/>
                  </a:lnTo>
                  <a:lnTo>
                    <a:pt x="99686" y="49769"/>
                  </a:lnTo>
                  <a:lnTo>
                    <a:pt x="99661" y="49695"/>
                  </a:lnTo>
                  <a:lnTo>
                    <a:pt x="99661" y="49621"/>
                  </a:lnTo>
                  <a:lnTo>
                    <a:pt x="99661" y="49547"/>
                  </a:lnTo>
                  <a:lnTo>
                    <a:pt x="99686" y="49473"/>
                  </a:lnTo>
                  <a:lnTo>
                    <a:pt x="99735" y="49398"/>
                  </a:lnTo>
                  <a:lnTo>
                    <a:pt x="99785" y="49349"/>
                  </a:lnTo>
                  <a:lnTo>
                    <a:pt x="99834" y="49275"/>
                  </a:lnTo>
                  <a:lnTo>
                    <a:pt x="99909" y="49250"/>
                  </a:lnTo>
                  <a:lnTo>
                    <a:pt x="99983" y="49225"/>
                  </a:lnTo>
                  <a:close/>
                  <a:moveTo>
                    <a:pt x="93675" y="49571"/>
                  </a:moveTo>
                  <a:lnTo>
                    <a:pt x="93799" y="49596"/>
                  </a:lnTo>
                  <a:lnTo>
                    <a:pt x="93873" y="49646"/>
                  </a:lnTo>
                  <a:lnTo>
                    <a:pt x="93947" y="49745"/>
                  </a:lnTo>
                  <a:lnTo>
                    <a:pt x="93972" y="49844"/>
                  </a:lnTo>
                  <a:lnTo>
                    <a:pt x="93947" y="49967"/>
                  </a:lnTo>
                  <a:lnTo>
                    <a:pt x="93873" y="50041"/>
                  </a:lnTo>
                  <a:lnTo>
                    <a:pt x="93799" y="50116"/>
                  </a:lnTo>
                  <a:lnTo>
                    <a:pt x="93675" y="50140"/>
                  </a:lnTo>
                  <a:lnTo>
                    <a:pt x="93576" y="50116"/>
                  </a:lnTo>
                  <a:lnTo>
                    <a:pt x="93477" y="50041"/>
                  </a:lnTo>
                  <a:lnTo>
                    <a:pt x="93428" y="49967"/>
                  </a:lnTo>
                  <a:lnTo>
                    <a:pt x="93403" y="49844"/>
                  </a:lnTo>
                  <a:lnTo>
                    <a:pt x="93428" y="49745"/>
                  </a:lnTo>
                  <a:lnTo>
                    <a:pt x="93477" y="49646"/>
                  </a:lnTo>
                  <a:lnTo>
                    <a:pt x="93576" y="49596"/>
                  </a:lnTo>
                  <a:lnTo>
                    <a:pt x="93675" y="49571"/>
                  </a:lnTo>
                  <a:close/>
                  <a:moveTo>
                    <a:pt x="107033" y="49052"/>
                  </a:moveTo>
                  <a:lnTo>
                    <a:pt x="107132" y="49077"/>
                  </a:lnTo>
                  <a:lnTo>
                    <a:pt x="107230" y="49126"/>
                  </a:lnTo>
                  <a:lnTo>
                    <a:pt x="107329" y="49200"/>
                  </a:lnTo>
                  <a:lnTo>
                    <a:pt x="107404" y="49299"/>
                  </a:lnTo>
                  <a:lnTo>
                    <a:pt x="107453" y="49398"/>
                  </a:lnTo>
                  <a:lnTo>
                    <a:pt x="107478" y="49497"/>
                  </a:lnTo>
                  <a:lnTo>
                    <a:pt x="107478" y="49596"/>
                  </a:lnTo>
                  <a:lnTo>
                    <a:pt x="107478" y="49720"/>
                  </a:lnTo>
                  <a:lnTo>
                    <a:pt x="107453" y="49819"/>
                  </a:lnTo>
                  <a:lnTo>
                    <a:pt x="107404" y="49918"/>
                  </a:lnTo>
                  <a:lnTo>
                    <a:pt x="107329" y="49992"/>
                  </a:lnTo>
                  <a:lnTo>
                    <a:pt x="107230" y="50066"/>
                  </a:lnTo>
                  <a:lnTo>
                    <a:pt x="107132" y="50116"/>
                  </a:lnTo>
                  <a:lnTo>
                    <a:pt x="107033" y="50140"/>
                  </a:lnTo>
                  <a:lnTo>
                    <a:pt x="106934" y="50165"/>
                  </a:lnTo>
                  <a:lnTo>
                    <a:pt x="106810" y="50140"/>
                  </a:lnTo>
                  <a:lnTo>
                    <a:pt x="106711" y="50116"/>
                  </a:lnTo>
                  <a:lnTo>
                    <a:pt x="106612" y="50066"/>
                  </a:lnTo>
                  <a:lnTo>
                    <a:pt x="106538" y="49992"/>
                  </a:lnTo>
                  <a:lnTo>
                    <a:pt x="106464" y="49918"/>
                  </a:lnTo>
                  <a:lnTo>
                    <a:pt x="106414" y="49819"/>
                  </a:lnTo>
                  <a:lnTo>
                    <a:pt x="106389" y="49720"/>
                  </a:lnTo>
                  <a:lnTo>
                    <a:pt x="106365" y="49596"/>
                  </a:lnTo>
                  <a:lnTo>
                    <a:pt x="106389" y="49497"/>
                  </a:lnTo>
                  <a:lnTo>
                    <a:pt x="106414" y="49398"/>
                  </a:lnTo>
                  <a:lnTo>
                    <a:pt x="106464" y="49299"/>
                  </a:lnTo>
                  <a:lnTo>
                    <a:pt x="106538" y="49200"/>
                  </a:lnTo>
                  <a:lnTo>
                    <a:pt x="106612" y="49126"/>
                  </a:lnTo>
                  <a:lnTo>
                    <a:pt x="106711" y="49077"/>
                  </a:lnTo>
                  <a:lnTo>
                    <a:pt x="106810" y="49052"/>
                  </a:lnTo>
                  <a:close/>
                  <a:moveTo>
                    <a:pt x="121280" y="48359"/>
                  </a:moveTo>
                  <a:lnTo>
                    <a:pt x="121454" y="48384"/>
                  </a:lnTo>
                  <a:lnTo>
                    <a:pt x="121627" y="48434"/>
                  </a:lnTo>
                  <a:lnTo>
                    <a:pt x="121775" y="48508"/>
                  </a:lnTo>
                  <a:lnTo>
                    <a:pt x="121924" y="48631"/>
                  </a:lnTo>
                  <a:lnTo>
                    <a:pt x="122047" y="48780"/>
                  </a:lnTo>
                  <a:lnTo>
                    <a:pt x="122122" y="48928"/>
                  </a:lnTo>
                  <a:lnTo>
                    <a:pt x="122171" y="49101"/>
                  </a:lnTo>
                  <a:lnTo>
                    <a:pt x="122196" y="49275"/>
                  </a:lnTo>
                  <a:lnTo>
                    <a:pt x="122171" y="49448"/>
                  </a:lnTo>
                  <a:lnTo>
                    <a:pt x="122122" y="49596"/>
                  </a:lnTo>
                  <a:lnTo>
                    <a:pt x="122047" y="49769"/>
                  </a:lnTo>
                  <a:lnTo>
                    <a:pt x="121924" y="49918"/>
                  </a:lnTo>
                  <a:lnTo>
                    <a:pt x="121775" y="50017"/>
                  </a:lnTo>
                  <a:lnTo>
                    <a:pt x="121627" y="50116"/>
                  </a:lnTo>
                  <a:lnTo>
                    <a:pt x="121454" y="50165"/>
                  </a:lnTo>
                  <a:lnTo>
                    <a:pt x="121107" y="50165"/>
                  </a:lnTo>
                  <a:lnTo>
                    <a:pt x="120934" y="50116"/>
                  </a:lnTo>
                  <a:lnTo>
                    <a:pt x="120786" y="50017"/>
                  </a:lnTo>
                  <a:lnTo>
                    <a:pt x="120637" y="49918"/>
                  </a:lnTo>
                  <a:lnTo>
                    <a:pt x="120514" y="49769"/>
                  </a:lnTo>
                  <a:lnTo>
                    <a:pt x="120439" y="49596"/>
                  </a:lnTo>
                  <a:lnTo>
                    <a:pt x="120390" y="49448"/>
                  </a:lnTo>
                  <a:lnTo>
                    <a:pt x="120365" y="49275"/>
                  </a:lnTo>
                  <a:lnTo>
                    <a:pt x="120390" y="49101"/>
                  </a:lnTo>
                  <a:lnTo>
                    <a:pt x="120439" y="48928"/>
                  </a:lnTo>
                  <a:lnTo>
                    <a:pt x="120514" y="48780"/>
                  </a:lnTo>
                  <a:lnTo>
                    <a:pt x="120637" y="48631"/>
                  </a:lnTo>
                  <a:lnTo>
                    <a:pt x="120786" y="48508"/>
                  </a:lnTo>
                  <a:lnTo>
                    <a:pt x="120934" y="48434"/>
                  </a:lnTo>
                  <a:lnTo>
                    <a:pt x="121107" y="48384"/>
                  </a:lnTo>
                  <a:lnTo>
                    <a:pt x="121280" y="48359"/>
                  </a:lnTo>
                  <a:close/>
                  <a:moveTo>
                    <a:pt x="91300" y="49769"/>
                  </a:moveTo>
                  <a:lnTo>
                    <a:pt x="91375" y="49819"/>
                  </a:lnTo>
                  <a:lnTo>
                    <a:pt x="91424" y="49918"/>
                  </a:lnTo>
                  <a:lnTo>
                    <a:pt x="91449" y="49992"/>
                  </a:lnTo>
                  <a:lnTo>
                    <a:pt x="91424" y="50091"/>
                  </a:lnTo>
                  <a:lnTo>
                    <a:pt x="91375" y="50165"/>
                  </a:lnTo>
                  <a:lnTo>
                    <a:pt x="91300" y="50215"/>
                  </a:lnTo>
                  <a:lnTo>
                    <a:pt x="91202" y="50239"/>
                  </a:lnTo>
                  <a:lnTo>
                    <a:pt x="91103" y="50215"/>
                  </a:lnTo>
                  <a:lnTo>
                    <a:pt x="91028" y="50165"/>
                  </a:lnTo>
                  <a:lnTo>
                    <a:pt x="90979" y="50091"/>
                  </a:lnTo>
                  <a:lnTo>
                    <a:pt x="90954" y="49992"/>
                  </a:lnTo>
                  <a:lnTo>
                    <a:pt x="90979" y="49918"/>
                  </a:lnTo>
                  <a:lnTo>
                    <a:pt x="91028" y="49819"/>
                  </a:lnTo>
                  <a:lnTo>
                    <a:pt x="91103" y="49769"/>
                  </a:lnTo>
                  <a:close/>
                  <a:moveTo>
                    <a:pt x="118510" y="48557"/>
                  </a:moveTo>
                  <a:lnTo>
                    <a:pt x="118658" y="48582"/>
                  </a:lnTo>
                  <a:lnTo>
                    <a:pt x="118807" y="48631"/>
                  </a:lnTo>
                  <a:lnTo>
                    <a:pt x="118955" y="48706"/>
                  </a:lnTo>
                  <a:lnTo>
                    <a:pt x="119104" y="48805"/>
                  </a:lnTo>
                  <a:lnTo>
                    <a:pt x="119203" y="48953"/>
                  </a:lnTo>
                  <a:lnTo>
                    <a:pt x="119277" y="49101"/>
                  </a:lnTo>
                  <a:lnTo>
                    <a:pt x="119326" y="49250"/>
                  </a:lnTo>
                  <a:lnTo>
                    <a:pt x="119351" y="49398"/>
                  </a:lnTo>
                  <a:lnTo>
                    <a:pt x="119326" y="49571"/>
                  </a:lnTo>
                  <a:lnTo>
                    <a:pt x="119277" y="49720"/>
                  </a:lnTo>
                  <a:lnTo>
                    <a:pt x="119203" y="49868"/>
                  </a:lnTo>
                  <a:lnTo>
                    <a:pt x="119104" y="49992"/>
                  </a:lnTo>
                  <a:lnTo>
                    <a:pt x="118955" y="50116"/>
                  </a:lnTo>
                  <a:lnTo>
                    <a:pt x="118807" y="50190"/>
                  </a:lnTo>
                  <a:lnTo>
                    <a:pt x="118658" y="50239"/>
                  </a:lnTo>
                  <a:lnTo>
                    <a:pt x="118337" y="50239"/>
                  </a:lnTo>
                  <a:lnTo>
                    <a:pt x="118188" y="50190"/>
                  </a:lnTo>
                  <a:lnTo>
                    <a:pt x="118040" y="50116"/>
                  </a:lnTo>
                  <a:lnTo>
                    <a:pt x="117916" y="49992"/>
                  </a:lnTo>
                  <a:lnTo>
                    <a:pt x="117793" y="49868"/>
                  </a:lnTo>
                  <a:lnTo>
                    <a:pt x="117719" y="49720"/>
                  </a:lnTo>
                  <a:lnTo>
                    <a:pt x="117669" y="49571"/>
                  </a:lnTo>
                  <a:lnTo>
                    <a:pt x="117669" y="49398"/>
                  </a:lnTo>
                  <a:lnTo>
                    <a:pt x="117669" y="49250"/>
                  </a:lnTo>
                  <a:lnTo>
                    <a:pt x="117719" y="49101"/>
                  </a:lnTo>
                  <a:lnTo>
                    <a:pt x="117793" y="48953"/>
                  </a:lnTo>
                  <a:lnTo>
                    <a:pt x="117916" y="48805"/>
                  </a:lnTo>
                  <a:lnTo>
                    <a:pt x="118040" y="48706"/>
                  </a:lnTo>
                  <a:lnTo>
                    <a:pt x="118188" y="48631"/>
                  </a:lnTo>
                  <a:lnTo>
                    <a:pt x="118337" y="48582"/>
                  </a:lnTo>
                  <a:lnTo>
                    <a:pt x="118510" y="48557"/>
                  </a:lnTo>
                  <a:close/>
                  <a:moveTo>
                    <a:pt x="84572" y="50239"/>
                  </a:moveTo>
                  <a:lnTo>
                    <a:pt x="84597" y="50264"/>
                  </a:lnTo>
                  <a:lnTo>
                    <a:pt x="84622" y="50314"/>
                  </a:lnTo>
                  <a:lnTo>
                    <a:pt x="84622" y="50338"/>
                  </a:lnTo>
                  <a:lnTo>
                    <a:pt x="84622" y="50388"/>
                  </a:lnTo>
                  <a:lnTo>
                    <a:pt x="84597" y="50412"/>
                  </a:lnTo>
                  <a:lnTo>
                    <a:pt x="84572" y="50437"/>
                  </a:lnTo>
                  <a:lnTo>
                    <a:pt x="84498" y="50437"/>
                  </a:lnTo>
                  <a:lnTo>
                    <a:pt x="84449" y="50412"/>
                  </a:lnTo>
                  <a:lnTo>
                    <a:pt x="84424" y="50388"/>
                  </a:lnTo>
                  <a:lnTo>
                    <a:pt x="84424" y="50338"/>
                  </a:lnTo>
                  <a:lnTo>
                    <a:pt x="84424" y="50314"/>
                  </a:lnTo>
                  <a:lnTo>
                    <a:pt x="84449" y="50264"/>
                  </a:lnTo>
                  <a:lnTo>
                    <a:pt x="84498" y="50239"/>
                  </a:lnTo>
                  <a:close/>
                  <a:moveTo>
                    <a:pt x="123952" y="48978"/>
                  </a:moveTo>
                  <a:lnTo>
                    <a:pt x="124150" y="49052"/>
                  </a:lnTo>
                  <a:lnTo>
                    <a:pt x="124323" y="49126"/>
                  </a:lnTo>
                  <a:lnTo>
                    <a:pt x="124471" y="49250"/>
                  </a:lnTo>
                  <a:lnTo>
                    <a:pt x="124595" y="49423"/>
                  </a:lnTo>
                  <a:lnTo>
                    <a:pt x="124669" y="49571"/>
                  </a:lnTo>
                  <a:lnTo>
                    <a:pt x="124744" y="49769"/>
                  </a:lnTo>
                  <a:lnTo>
                    <a:pt x="124744" y="49942"/>
                  </a:lnTo>
                  <a:lnTo>
                    <a:pt x="124744" y="50140"/>
                  </a:lnTo>
                  <a:lnTo>
                    <a:pt x="124669" y="50314"/>
                  </a:lnTo>
                  <a:lnTo>
                    <a:pt x="124595" y="50487"/>
                  </a:lnTo>
                  <a:lnTo>
                    <a:pt x="124471" y="50635"/>
                  </a:lnTo>
                  <a:lnTo>
                    <a:pt x="124323" y="50759"/>
                  </a:lnTo>
                  <a:lnTo>
                    <a:pt x="124150" y="50858"/>
                  </a:lnTo>
                  <a:lnTo>
                    <a:pt x="123952" y="50907"/>
                  </a:lnTo>
                  <a:lnTo>
                    <a:pt x="123779" y="50932"/>
                  </a:lnTo>
                  <a:lnTo>
                    <a:pt x="123581" y="50907"/>
                  </a:lnTo>
                  <a:lnTo>
                    <a:pt x="123408" y="50858"/>
                  </a:lnTo>
                  <a:lnTo>
                    <a:pt x="123235" y="50759"/>
                  </a:lnTo>
                  <a:lnTo>
                    <a:pt x="123086" y="50635"/>
                  </a:lnTo>
                  <a:lnTo>
                    <a:pt x="122963" y="50487"/>
                  </a:lnTo>
                  <a:lnTo>
                    <a:pt x="122864" y="50314"/>
                  </a:lnTo>
                  <a:lnTo>
                    <a:pt x="122814" y="50140"/>
                  </a:lnTo>
                  <a:lnTo>
                    <a:pt x="122789" y="49942"/>
                  </a:lnTo>
                  <a:lnTo>
                    <a:pt x="122814" y="49769"/>
                  </a:lnTo>
                  <a:lnTo>
                    <a:pt x="122864" y="49571"/>
                  </a:lnTo>
                  <a:lnTo>
                    <a:pt x="122963" y="49423"/>
                  </a:lnTo>
                  <a:lnTo>
                    <a:pt x="123086" y="49250"/>
                  </a:lnTo>
                  <a:lnTo>
                    <a:pt x="123235" y="49126"/>
                  </a:lnTo>
                  <a:lnTo>
                    <a:pt x="123408" y="49052"/>
                  </a:lnTo>
                  <a:lnTo>
                    <a:pt x="123581" y="48978"/>
                  </a:lnTo>
                  <a:close/>
                  <a:moveTo>
                    <a:pt x="112524" y="49522"/>
                  </a:moveTo>
                  <a:lnTo>
                    <a:pt x="112648" y="49547"/>
                  </a:lnTo>
                  <a:lnTo>
                    <a:pt x="112796" y="49571"/>
                  </a:lnTo>
                  <a:lnTo>
                    <a:pt x="112920" y="49646"/>
                  </a:lnTo>
                  <a:lnTo>
                    <a:pt x="113019" y="49745"/>
                  </a:lnTo>
                  <a:lnTo>
                    <a:pt x="113118" y="49844"/>
                  </a:lnTo>
                  <a:lnTo>
                    <a:pt x="113167" y="49967"/>
                  </a:lnTo>
                  <a:lnTo>
                    <a:pt x="113217" y="50116"/>
                  </a:lnTo>
                  <a:lnTo>
                    <a:pt x="113241" y="50239"/>
                  </a:lnTo>
                  <a:lnTo>
                    <a:pt x="113217" y="50388"/>
                  </a:lnTo>
                  <a:lnTo>
                    <a:pt x="113167" y="50511"/>
                  </a:lnTo>
                  <a:lnTo>
                    <a:pt x="113118" y="50635"/>
                  </a:lnTo>
                  <a:lnTo>
                    <a:pt x="113019" y="50734"/>
                  </a:lnTo>
                  <a:lnTo>
                    <a:pt x="112920" y="50833"/>
                  </a:lnTo>
                  <a:lnTo>
                    <a:pt x="112796" y="50907"/>
                  </a:lnTo>
                  <a:lnTo>
                    <a:pt x="112648" y="50932"/>
                  </a:lnTo>
                  <a:lnTo>
                    <a:pt x="112524" y="50957"/>
                  </a:lnTo>
                  <a:lnTo>
                    <a:pt x="112376" y="50932"/>
                  </a:lnTo>
                  <a:lnTo>
                    <a:pt x="112252" y="50907"/>
                  </a:lnTo>
                  <a:lnTo>
                    <a:pt x="112128" y="50833"/>
                  </a:lnTo>
                  <a:lnTo>
                    <a:pt x="112029" y="50734"/>
                  </a:lnTo>
                  <a:lnTo>
                    <a:pt x="111930" y="50635"/>
                  </a:lnTo>
                  <a:lnTo>
                    <a:pt x="111856" y="50511"/>
                  </a:lnTo>
                  <a:lnTo>
                    <a:pt x="111831" y="50388"/>
                  </a:lnTo>
                  <a:lnTo>
                    <a:pt x="111807" y="50239"/>
                  </a:lnTo>
                  <a:lnTo>
                    <a:pt x="111831" y="50116"/>
                  </a:lnTo>
                  <a:lnTo>
                    <a:pt x="111856" y="49967"/>
                  </a:lnTo>
                  <a:lnTo>
                    <a:pt x="111930" y="49844"/>
                  </a:lnTo>
                  <a:lnTo>
                    <a:pt x="112029" y="49745"/>
                  </a:lnTo>
                  <a:lnTo>
                    <a:pt x="112128" y="49646"/>
                  </a:lnTo>
                  <a:lnTo>
                    <a:pt x="112252" y="49571"/>
                  </a:lnTo>
                  <a:lnTo>
                    <a:pt x="112376" y="49547"/>
                  </a:lnTo>
                  <a:lnTo>
                    <a:pt x="112524" y="49522"/>
                  </a:lnTo>
                  <a:close/>
                  <a:moveTo>
                    <a:pt x="109605" y="49745"/>
                  </a:moveTo>
                  <a:lnTo>
                    <a:pt x="109729" y="49794"/>
                  </a:lnTo>
                  <a:lnTo>
                    <a:pt x="109828" y="49844"/>
                  </a:lnTo>
                  <a:lnTo>
                    <a:pt x="109951" y="49918"/>
                  </a:lnTo>
                  <a:lnTo>
                    <a:pt x="110026" y="50041"/>
                  </a:lnTo>
                  <a:lnTo>
                    <a:pt x="110075" y="50140"/>
                  </a:lnTo>
                  <a:lnTo>
                    <a:pt x="110125" y="50264"/>
                  </a:lnTo>
                  <a:lnTo>
                    <a:pt x="110125" y="50388"/>
                  </a:lnTo>
                  <a:lnTo>
                    <a:pt x="110125" y="50511"/>
                  </a:lnTo>
                  <a:lnTo>
                    <a:pt x="110075" y="50610"/>
                  </a:lnTo>
                  <a:lnTo>
                    <a:pt x="110026" y="50734"/>
                  </a:lnTo>
                  <a:lnTo>
                    <a:pt x="109951" y="50833"/>
                  </a:lnTo>
                  <a:lnTo>
                    <a:pt x="109828" y="50907"/>
                  </a:lnTo>
                  <a:lnTo>
                    <a:pt x="109729" y="50957"/>
                  </a:lnTo>
                  <a:lnTo>
                    <a:pt x="109605" y="51006"/>
                  </a:lnTo>
                  <a:lnTo>
                    <a:pt x="109358" y="51006"/>
                  </a:lnTo>
                  <a:lnTo>
                    <a:pt x="109259" y="50957"/>
                  </a:lnTo>
                  <a:lnTo>
                    <a:pt x="109135" y="50907"/>
                  </a:lnTo>
                  <a:lnTo>
                    <a:pt x="109036" y="50833"/>
                  </a:lnTo>
                  <a:lnTo>
                    <a:pt x="108962" y="50734"/>
                  </a:lnTo>
                  <a:lnTo>
                    <a:pt x="108913" y="50610"/>
                  </a:lnTo>
                  <a:lnTo>
                    <a:pt x="108863" y="50511"/>
                  </a:lnTo>
                  <a:lnTo>
                    <a:pt x="108863" y="50388"/>
                  </a:lnTo>
                  <a:lnTo>
                    <a:pt x="108863" y="50264"/>
                  </a:lnTo>
                  <a:lnTo>
                    <a:pt x="108913" y="50140"/>
                  </a:lnTo>
                  <a:lnTo>
                    <a:pt x="108962" y="50041"/>
                  </a:lnTo>
                  <a:lnTo>
                    <a:pt x="109036" y="49918"/>
                  </a:lnTo>
                  <a:lnTo>
                    <a:pt x="109135" y="49844"/>
                  </a:lnTo>
                  <a:lnTo>
                    <a:pt x="109259" y="49794"/>
                  </a:lnTo>
                  <a:lnTo>
                    <a:pt x="109358" y="49745"/>
                  </a:lnTo>
                  <a:close/>
                  <a:moveTo>
                    <a:pt x="102852" y="50165"/>
                  </a:moveTo>
                  <a:lnTo>
                    <a:pt x="102951" y="50190"/>
                  </a:lnTo>
                  <a:lnTo>
                    <a:pt x="103025" y="50239"/>
                  </a:lnTo>
                  <a:lnTo>
                    <a:pt x="103100" y="50289"/>
                  </a:lnTo>
                  <a:lnTo>
                    <a:pt x="103174" y="50388"/>
                  </a:lnTo>
                  <a:lnTo>
                    <a:pt x="103223" y="50462"/>
                  </a:lnTo>
                  <a:lnTo>
                    <a:pt x="103248" y="50561"/>
                  </a:lnTo>
                  <a:lnTo>
                    <a:pt x="103248" y="50635"/>
                  </a:lnTo>
                  <a:lnTo>
                    <a:pt x="103248" y="50734"/>
                  </a:lnTo>
                  <a:lnTo>
                    <a:pt x="103223" y="50833"/>
                  </a:lnTo>
                  <a:lnTo>
                    <a:pt x="103174" y="50907"/>
                  </a:lnTo>
                  <a:lnTo>
                    <a:pt x="103100" y="50981"/>
                  </a:lnTo>
                  <a:lnTo>
                    <a:pt x="103025" y="51056"/>
                  </a:lnTo>
                  <a:lnTo>
                    <a:pt x="102951" y="51105"/>
                  </a:lnTo>
                  <a:lnTo>
                    <a:pt x="102852" y="51130"/>
                  </a:lnTo>
                  <a:lnTo>
                    <a:pt x="102679" y="51130"/>
                  </a:lnTo>
                  <a:lnTo>
                    <a:pt x="102580" y="51105"/>
                  </a:lnTo>
                  <a:lnTo>
                    <a:pt x="102506" y="51056"/>
                  </a:lnTo>
                  <a:lnTo>
                    <a:pt x="102407" y="50981"/>
                  </a:lnTo>
                  <a:lnTo>
                    <a:pt x="102357" y="50907"/>
                  </a:lnTo>
                  <a:lnTo>
                    <a:pt x="102308" y="50833"/>
                  </a:lnTo>
                  <a:lnTo>
                    <a:pt x="102283" y="50734"/>
                  </a:lnTo>
                  <a:lnTo>
                    <a:pt x="102283" y="50635"/>
                  </a:lnTo>
                  <a:lnTo>
                    <a:pt x="102283" y="50561"/>
                  </a:lnTo>
                  <a:lnTo>
                    <a:pt x="102308" y="50462"/>
                  </a:lnTo>
                  <a:lnTo>
                    <a:pt x="102357" y="50388"/>
                  </a:lnTo>
                  <a:lnTo>
                    <a:pt x="102407" y="50289"/>
                  </a:lnTo>
                  <a:lnTo>
                    <a:pt x="102506" y="50239"/>
                  </a:lnTo>
                  <a:lnTo>
                    <a:pt x="102580" y="50190"/>
                  </a:lnTo>
                  <a:lnTo>
                    <a:pt x="102679" y="50165"/>
                  </a:lnTo>
                  <a:close/>
                  <a:moveTo>
                    <a:pt x="98103" y="50586"/>
                  </a:moveTo>
                  <a:lnTo>
                    <a:pt x="98251" y="50610"/>
                  </a:lnTo>
                  <a:lnTo>
                    <a:pt x="98326" y="50635"/>
                  </a:lnTo>
                  <a:lnTo>
                    <a:pt x="98375" y="50685"/>
                  </a:lnTo>
                  <a:lnTo>
                    <a:pt x="98424" y="50759"/>
                  </a:lnTo>
                  <a:lnTo>
                    <a:pt x="98474" y="50833"/>
                  </a:lnTo>
                  <a:lnTo>
                    <a:pt x="98499" y="50981"/>
                  </a:lnTo>
                  <a:lnTo>
                    <a:pt x="98474" y="51130"/>
                  </a:lnTo>
                  <a:lnTo>
                    <a:pt x="98424" y="51179"/>
                  </a:lnTo>
                  <a:lnTo>
                    <a:pt x="98375" y="51253"/>
                  </a:lnTo>
                  <a:lnTo>
                    <a:pt x="98326" y="51303"/>
                  </a:lnTo>
                  <a:lnTo>
                    <a:pt x="98251" y="51328"/>
                  </a:lnTo>
                  <a:lnTo>
                    <a:pt x="98103" y="51377"/>
                  </a:lnTo>
                  <a:lnTo>
                    <a:pt x="97954" y="51328"/>
                  </a:lnTo>
                  <a:lnTo>
                    <a:pt x="97880" y="51303"/>
                  </a:lnTo>
                  <a:lnTo>
                    <a:pt x="97831" y="51253"/>
                  </a:lnTo>
                  <a:lnTo>
                    <a:pt x="97757" y="51179"/>
                  </a:lnTo>
                  <a:lnTo>
                    <a:pt x="97732" y="51130"/>
                  </a:lnTo>
                  <a:lnTo>
                    <a:pt x="97707" y="50981"/>
                  </a:lnTo>
                  <a:lnTo>
                    <a:pt x="97732" y="50833"/>
                  </a:lnTo>
                  <a:lnTo>
                    <a:pt x="97757" y="50759"/>
                  </a:lnTo>
                  <a:lnTo>
                    <a:pt x="97831" y="50685"/>
                  </a:lnTo>
                  <a:lnTo>
                    <a:pt x="97880" y="50635"/>
                  </a:lnTo>
                  <a:lnTo>
                    <a:pt x="97954" y="50610"/>
                  </a:lnTo>
                  <a:lnTo>
                    <a:pt x="98103" y="50586"/>
                  </a:lnTo>
                  <a:close/>
                  <a:moveTo>
                    <a:pt x="86601" y="51303"/>
                  </a:moveTo>
                  <a:lnTo>
                    <a:pt x="86675" y="51328"/>
                  </a:lnTo>
                  <a:lnTo>
                    <a:pt x="86749" y="51377"/>
                  </a:lnTo>
                  <a:lnTo>
                    <a:pt x="86774" y="51427"/>
                  </a:lnTo>
                  <a:lnTo>
                    <a:pt x="86799" y="51501"/>
                  </a:lnTo>
                  <a:lnTo>
                    <a:pt x="86774" y="51575"/>
                  </a:lnTo>
                  <a:lnTo>
                    <a:pt x="86749" y="51649"/>
                  </a:lnTo>
                  <a:lnTo>
                    <a:pt x="86675" y="51674"/>
                  </a:lnTo>
                  <a:lnTo>
                    <a:pt x="86601" y="51699"/>
                  </a:lnTo>
                  <a:lnTo>
                    <a:pt x="86526" y="51674"/>
                  </a:lnTo>
                  <a:lnTo>
                    <a:pt x="86477" y="51649"/>
                  </a:lnTo>
                  <a:lnTo>
                    <a:pt x="86428" y="51575"/>
                  </a:lnTo>
                  <a:lnTo>
                    <a:pt x="86428" y="51501"/>
                  </a:lnTo>
                  <a:lnTo>
                    <a:pt x="86428" y="51427"/>
                  </a:lnTo>
                  <a:lnTo>
                    <a:pt x="86477" y="51377"/>
                  </a:lnTo>
                  <a:lnTo>
                    <a:pt x="86526" y="51328"/>
                  </a:lnTo>
                  <a:lnTo>
                    <a:pt x="86601" y="51303"/>
                  </a:lnTo>
                  <a:close/>
                  <a:moveTo>
                    <a:pt x="115195" y="50190"/>
                  </a:moveTo>
                  <a:lnTo>
                    <a:pt x="115344" y="50239"/>
                  </a:lnTo>
                  <a:lnTo>
                    <a:pt x="115468" y="50314"/>
                  </a:lnTo>
                  <a:lnTo>
                    <a:pt x="115591" y="50412"/>
                  </a:lnTo>
                  <a:lnTo>
                    <a:pt x="115690" y="50536"/>
                  </a:lnTo>
                  <a:lnTo>
                    <a:pt x="115764" y="50685"/>
                  </a:lnTo>
                  <a:lnTo>
                    <a:pt x="115814" y="50833"/>
                  </a:lnTo>
                  <a:lnTo>
                    <a:pt x="115814" y="50981"/>
                  </a:lnTo>
                  <a:lnTo>
                    <a:pt x="115814" y="51130"/>
                  </a:lnTo>
                  <a:lnTo>
                    <a:pt x="115764" y="51278"/>
                  </a:lnTo>
                  <a:lnTo>
                    <a:pt x="115690" y="51402"/>
                  </a:lnTo>
                  <a:lnTo>
                    <a:pt x="115591" y="51526"/>
                  </a:lnTo>
                  <a:lnTo>
                    <a:pt x="115468" y="51625"/>
                  </a:lnTo>
                  <a:lnTo>
                    <a:pt x="115344" y="51699"/>
                  </a:lnTo>
                  <a:lnTo>
                    <a:pt x="115195" y="51748"/>
                  </a:lnTo>
                  <a:lnTo>
                    <a:pt x="114899" y="51748"/>
                  </a:lnTo>
                  <a:lnTo>
                    <a:pt x="114750" y="51699"/>
                  </a:lnTo>
                  <a:lnTo>
                    <a:pt x="114602" y="51625"/>
                  </a:lnTo>
                  <a:lnTo>
                    <a:pt x="114478" y="51526"/>
                  </a:lnTo>
                  <a:lnTo>
                    <a:pt x="114379" y="51402"/>
                  </a:lnTo>
                  <a:lnTo>
                    <a:pt x="114305" y="51278"/>
                  </a:lnTo>
                  <a:lnTo>
                    <a:pt x="114255" y="51130"/>
                  </a:lnTo>
                  <a:lnTo>
                    <a:pt x="114255" y="50981"/>
                  </a:lnTo>
                  <a:lnTo>
                    <a:pt x="114255" y="50833"/>
                  </a:lnTo>
                  <a:lnTo>
                    <a:pt x="114305" y="50685"/>
                  </a:lnTo>
                  <a:lnTo>
                    <a:pt x="114379" y="50536"/>
                  </a:lnTo>
                  <a:lnTo>
                    <a:pt x="114478" y="50412"/>
                  </a:lnTo>
                  <a:lnTo>
                    <a:pt x="114602" y="50314"/>
                  </a:lnTo>
                  <a:lnTo>
                    <a:pt x="114750" y="50239"/>
                  </a:lnTo>
                  <a:lnTo>
                    <a:pt x="114899" y="50190"/>
                  </a:lnTo>
                  <a:close/>
                  <a:moveTo>
                    <a:pt x="105548" y="51006"/>
                  </a:moveTo>
                  <a:lnTo>
                    <a:pt x="105647" y="51031"/>
                  </a:lnTo>
                  <a:lnTo>
                    <a:pt x="105746" y="51080"/>
                  </a:lnTo>
                  <a:lnTo>
                    <a:pt x="105845" y="51155"/>
                  </a:lnTo>
                  <a:lnTo>
                    <a:pt x="105919" y="51253"/>
                  </a:lnTo>
                  <a:lnTo>
                    <a:pt x="105969" y="51352"/>
                  </a:lnTo>
                  <a:lnTo>
                    <a:pt x="105994" y="51451"/>
                  </a:lnTo>
                  <a:lnTo>
                    <a:pt x="105994" y="51575"/>
                  </a:lnTo>
                  <a:lnTo>
                    <a:pt x="105994" y="51674"/>
                  </a:lnTo>
                  <a:lnTo>
                    <a:pt x="105969" y="51773"/>
                  </a:lnTo>
                  <a:lnTo>
                    <a:pt x="105919" y="51872"/>
                  </a:lnTo>
                  <a:lnTo>
                    <a:pt x="105845" y="51971"/>
                  </a:lnTo>
                  <a:lnTo>
                    <a:pt x="105746" y="52045"/>
                  </a:lnTo>
                  <a:lnTo>
                    <a:pt x="105647" y="52095"/>
                  </a:lnTo>
                  <a:lnTo>
                    <a:pt x="105548" y="52119"/>
                  </a:lnTo>
                  <a:lnTo>
                    <a:pt x="105425" y="52144"/>
                  </a:lnTo>
                  <a:lnTo>
                    <a:pt x="105326" y="52119"/>
                  </a:lnTo>
                  <a:lnTo>
                    <a:pt x="105227" y="52095"/>
                  </a:lnTo>
                  <a:lnTo>
                    <a:pt x="105128" y="52045"/>
                  </a:lnTo>
                  <a:lnTo>
                    <a:pt x="105029" y="51971"/>
                  </a:lnTo>
                  <a:lnTo>
                    <a:pt x="104955" y="51872"/>
                  </a:lnTo>
                  <a:lnTo>
                    <a:pt x="104905" y="51773"/>
                  </a:lnTo>
                  <a:lnTo>
                    <a:pt x="104881" y="51674"/>
                  </a:lnTo>
                  <a:lnTo>
                    <a:pt x="104856" y="51575"/>
                  </a:lnTo>
                  <a:lnTo>
                    <a:pt x="104881" y="51451"/>
                  </a:lnTo>
                  <a:lnTo>
                    <a:pt x="104905" y="51352"/>
                  </a:lnTo>
                  <a:lnTo>
                    <a:pt x="104955" y="51253"/>
                  </a:lnTo>
                  <a:lnTo>
                    <a:pt x="105029" y="51155"/>
                  </a:lnTo>
                  <a:lnTo>
                    <a:pt x="105128" y="51080"/>
                  </a:lnTo>
                  <a:lnTo>
                    <a:pt x="105227" y="51031"/>
                  </a:lnTo>
                  <a:lnTo>
                    <a:pt x="105326" y="51006"/>
                  </a:lnTo>
                  <a:close/>
                  <a:moveTo>
                    <a:pt x="95926" y="51550"/>
                  </a:moveTo>
                  <a:lnTo>
                    <a:pt x="96050" y="51575"/>
                  </a:lnTo>
                  <a:lnTo>
                    <a:pt x="96124" y="51625"/>
                  </a:lnTo>
                  <a:lnTo>
                    <a:pt x="96198" y="51674"/>
                  </a:lnTo>
                  <a:lnTo>
                    <a:pt x="96223" y="51723"/>
                  </a:lnTo>
                  <a:lnTo>
                    <a:pt x="96272" y="51798"/>
                  </a:lnTo>
                  <a:lnTo>
                    <a:pt x="96297" y="51921"/>
                  </a:lnTo>
                  <a:lnTo>
                    <a:pt x="96272" y="52070"/>
                  </a:lnTo>
                  <a:lnTo>
                    <a:pt x="96223" y="52144"/>
                  </a:lnTo>
                  <a:lnTo>
                    <a:pt x="96198" y="52193"/>
                  </a:lnTo>
                  <a:lnTo>
                    <a:pt x="96124" y="52243"/>
                  </a:lnTo>
                  <a:lnTo>
                    <a:pt x="96050" y="52292"/>
                  </a:lnTo>
                  <a:lnTo>
                    <a:pt x="95926" y="52317"/>
                  </a:lnTo>
                  <a:lnTo>
                    <a:pt x="95778" y="52292"/>
                  </a:lnTo>
                  <a:lnTo>
                    <a:pt x="95703" y="52243"/>
                  </a:lnTo>
                  <a:lnTo>
                    <a:pt x="95654" y="52193"/>
                  </a:lnTo>
                  <a:lnTo>
                    <a:pt x="95605" y="52144"/>
                  </a:lnTo>
                  <a:lnTo>
                    <a:pt x="95580" y="52070"/>
                  </a:lnTo>
                  <a:lnTo>
                    <a:pt x="95555" y="51921"/>
                  </a:lnTo>
                  <a:lnTo>
                    <a:pt x="95580" y="51798"/>
                  </a:lnTo>
                  <a:lnTo>
                    <a:pt x="95605" y="51723"/>
                  </a:lnTo>
                  <a:lnTo>
                    <a:pt x="95654" y="51674"/>
                  </a:lnTo>
                  <a:lnTo>
                    <a:pt x="95703" y="51625"/>
                  </a:lnTo>
                  <a:lnTo>
                    <a:pt x="95778" y="51575"/>
                  </a:lnTo>
                  <a:lnTo>
                    <a:pt x="95926" y="51550"/>
                  </a:lnTo>
                  <a:close/>
                  <a:moveTo>
                    <a:pt x="82767" y="52119"/>
                  </a:moveTo>
                  <a:lnTo>
                    <a:pt x="82791" y="52144"/>
                  </a:lnTo>
                  <a:lnTo>
                    <a:pt x="82816" y="52169"/>
                  </a:lnTo>
                  <a:lnTo>
                    <a:pt x="82816" y="52218"/>
                  </a:lnTo>
                  <a:lnTo>
                    <a:pt x="82816" y="52268"/>
                  </a:lnTo>
                  <a:lnTo>
                    <a:pt x="82791" y="52292"/>
                  </a:lnTo>
                  <a:lnTo>
                    <a:pt x="82767" y="52317"/>
                  </a:lnTo>
                  <a:lnTo>
                    <a:pt x="82717" y="52342"/>
                  </a:lnTo>
                  <a:lnTo>
                    <a:pt x="82668" y="52317"/>
                  </a:lnTo>
                  <a:lnTo>
                    <a:pt x="82643" y="52292"/>
                  </a:lnTo>
                  <a:lnTo>
                    <a:pt x="82618" y="52268"/>
                  </a:lnTo>
                  <a:lnTo>
                    <a:pt x="82593" y="52218"/>
                  </a:lnTo>
                  <a:lnTo>
                    <a:pt x="82618" y="52169"/>
                  </a:lnTo>
                  <a:lnTo>
                    <a:pt x="82643" y="52144"/>
                  </a:lnTo>
                  <a:lnTo>
                    <a:pt x="82668" y="52119"/>
                  </a:lnTo>
                  <a:close/>
                  <a:moveTo>
                    <a:pt x="120439" y="50610"/>
                  </a:moveTo>
                  <a:lnTo>
                    <a:pt x="120613" y="50635"/>
                  </a:lnTo>
                  <a:lnTo>
                    <a:pt x="120786" y="50685"/>
                  </a:lnTo>
                  <a:lnTo>
                    <a:pt x="120959" y="50784"/>
                  </a:lnTo>
                  <a:lnTo>
                    <a:pt x="121107" y="50882"/>
                  </a:lnTo>
                  <a:lnTo>
                    <a:pt x="121206" y="51031"/>
                  </a:lnTo>
                  <a:lnTo>
                    <a:pt x="121305" y="51204"/>
                  </a:lnTo>
                  <a:lnTo>
                    <a:pt x="121355" y="51377"/>
                  </a:lnTo>
                  <a:lnTo>
                    <a:pt x="121355" y="51550"/>
                  </a:lnTo>
                  <a:lnTo>
                    <a:pt x="121355" y="51723"/>
                  </a:lnTo>
                  <a:lnTo>
                    <a:pt x="121305" y="51897"/>
                  </a:lnTo>
                  <a:lnTo>
                    <a:pt x="121206" y="52070"/>
                  </a:lnTo>
                  <a:lnTo>
                    <a:pt x="121107" y="52193"/>
                  </a:lnTo>
                  <a:lnTo>
                    <a:pt x="120959" y="52317"/>
                  </a:lnTo>
                  <a:lnTo>
                    <a:pt x="120786" y="52416"/>
                  </a:lnTo>
                  <a:lnTo>
                    <a:pt x="120613" y="52466"/>
                  </a:lnTo>
                  <a:lnTo>
                    <a:pt x="120266" y="52466"/>
                  </a:lnTo>
                  <a:lnTo>
                    <a:pt x="120093" y="52416"/>
                  </a:lnTo>
                  <a:lnTo>
                    <a:pt x="119920" y="52317"/>
                  </a:lnTo>
                  <a:lnTo>
                    <a:pt x="119772" y="52193"/>
                  </a:lnTo>
                  <a:lnTo>
                    <a:pt x="119673" y="52070"/>
                  </a:lnTo>
                  <a:lnTo>
                    <a:pt x="119574" y="51897"/>
                  </a:lnTo>
                  <a:lnTo>
                    <a:pt x="119524" y="51723"/>
                  </a:lnTo>
                  <a:lnTo>
                    <a:pt x="119500" y="51550"/>
                  </a:lnTo>
                  <a:lnTo>
                    <a:pt x="119524" y="51377"/>
                  </a:lnTo>
                  <a:lnTo>
                    <a:pt x="119574" y="51204"/>
                  </a:lnTo>
                  <a:lnTo>
                    <a:pt x="119673" y="51031"/>
                  </a:lnTo>
                  <a:lnTo>
                    <a:pt x="119772" y="50882"/>
                  </a:lnTo>
                  <a:lnTo>
                    <a:pt x="119920" y="50784"/>
                  </a:lnTo>
                  <a:lnTo>
                    <a:pt x="120093" y="50685"/>
                  </a:lnTo>
                  <a:lnTo>
                    <a:pt x="120266" y="50635"/>
                  </a:lnTo>
                  <a:lnTo>
                    <a:pt x="120439" y="50610"/>
                  </a:lnTo>
                  <a:close/>
                  <a:moveTo>
                    <a:pt x="88876" y="51996"/>
                  </a:moveTo>
                  <a:lnTo>
                    <a:pt x="88951" y="52020"/>
                  </a:lnTo>
                  <a:lnTo>
                    <a:pt x="89050" y="52070"/>
                  </a:lnTo>
                  <a:lnTo>
                    <a:pt x="89099" y="52169"/>
                  </a:lnTo>
                  <a:lnTo>
                    <a:pt x="89124" y="52268"/>
                  </a:lnTo>
                  <a:lnTo>
                    <a:pt x="89099" y="52367"/>
                  </a:lnTo>
                  <a:lnTo>
                    <a:pt x="89050" y="52441"/>
                  </a:lnTo>
                  <a:lnTo>
                    <a:pt x="88951" y="52490"/>
                  </a:lnTo>
                  <a:lnTo>
                    <a:pt x="88876" y="52515"/>
                  </a:lnTo>
                  <a:lnTo>
                    <a:pt x="88777" y="52490"/>
                  </a:lnTo>
                  <a:lnTo>
                    <a:pt x="88678" y="52441"/>
                  </a:lnTo>
                  <a:lnTo>
                    <a:pt x="88629" y="52367"/>
                  </a:lnTo>
                  <a:lnTo>
                    <a:pt x="88604" y="52268"/>
                  </a:lnTo>
                  <a:lnTo>
                    <a:pt x="88629" y="52169"/>
                  </a:lnTo>
                  <a:lnTo>
                    <a:pt x="88678" y="52070"/>
                  </a:lnTo>
                  <a:lnTo>
                    <a:pt x="88777" y="52020"/>
                  </a:lnTo>
                  <a:lnTo>
                    <a:pt x="88876" y="51996"/>
                  </a:lnTo>
                  <a:close/>
                  <a:moveTo>
                    <a:pt x="117545" y="50833"/>
                  </a:moveTo>
                  <a:lnTo>
                    <a:pt x="117719" y="50858"/>
                  </a:lnTo>
                  <a:lnTo>
                    <a:pt x="117867" y="50907"/>
                  </a:lnTo>
                  <a:lnTo>
                    <a:pt x="118040" y="50981"/>
                  </a:lnTo>
                  <a:lnTo>
                    <a:pt x="118164" y="51080"/>
                  </a:lnTo>
                  <a:lnTo>
                    <a:pt x="118263" y="51229"/>
                  </a:lnTo>
                  <a:lnTo>
                    <a:pt x="118362" y="51377"/>
                  </a:lnTo>
                  <a:lnTo>
                    <a:pt x="118411" y="51526"/>
                  </a:lnTo>
                  <a:lnTo>
                    <a:pt x="118411" y="51699"/>
                  </a:lnTo>
                  <a:lnTo>
                    <a:pt x="118411" y="51872"/>
                  </a:lnTo>
                  <a:lnTo>
                    <a:pt x="118362" y="52020"/>
                  </a:lnTo>
                  <a:lnTo>
                    <a:pt x="118263" y="52169"/>
                  </a:lnTo>
                  <a:lnTo>
                    <a:pt x="118164" y="52317"/>
                  </a:lnTo>
                  <a:lnTo>
                    <a:pt x="118040" y="52416"/>
                  </a:lnTo>
                  <a:lnTo>
                    <a:pt x="117867" y="52490"/>
                  </a:lnTo>
                  <a:lnTo>
                    <a:pt x="117719" y="52540"/>
                  </a:lnTo>
                  <a:lnTo>
                    <a:pt x="117545" y="52565"/>
                  </a:lnTo>
                  <a:lnTo>
                    <a:pt x="117397" y="52540"/>
                  </a:lnTo>
                  <a:lnTo>
                    <a:pt x="117224" y="52490"/>
                  </a:lnTo>
                  <a:lnTo>
                    <a:pt x="117075" y="52416"/>
                  </a:lnTo>
                  <a:lnTo>
                    <a:pt x="116952" y="52317"/>
                  </a:lnTo>
                  <a:lnTo>
                    <a:pt x="116828" y="52169"/>
                  </a:lnTo>
                  <a:lnTo>
                    <a:pt x="116754" y="52020"/>
                  </a:lnTo>
                  <a:lnTo>
                    <a:pt x="116704" y="51872"/>
                  </a:lnTo>
                  <a:lnTo>
                    <a:pt x="116680" y="51699"/>
                  </a:lnTo>
                  <a:lnTo>
                    <a:pt x="116704" y="51526"/>
                  </a:lnTo>
                  <a:lnTo>
                    <a:pt x="116754" y="51377"/>
                  </a:lnTo>
                  <a:lnTo>
                    <a:pt x="116828" y="51229"/>
                  </a:lnTo>
                  <a:lnTo>
                    <a:pt x="116952" y="51080"/>
                  </a:lnTo>
                  <a:lnTo>
                    <a:pt x="117075" y="50981"/>
                  </a:lnTo>
                  <a:lnTo>
                    <a:pt x="117224" y="50907"/>
                  </a:lnTo>
                  <a:lnTo>
                    <a:pt x="117397" y="50858"/>
                  </a:lnTo>
                  <a:lnTo>
                    <a:pt x="117545" y="50833"/>
                  </a:lnTo>
                  <a:close/>
                  <a:moveTo>
                    <a:pt x="101022" y="51748"/>
                  </a:moveTo>
                  <a:lnTo>
                    <a:pt x="101096" y="51773"/>
                  </a:lnTo>
                  <a:lnTo>
                    <a:pt x="101195" y="51822"/>
                  </a:lnTo>
                  <a:lnTo>
                    <a:pt x="101269" y="51897"/>
                  </a:lnTo>
                  <a:lnTo>
                    <a:pt x="101319" y="51971"/>
                  </a:lnTo>
                  <a:lnTo>
                    <a:pt x="101368" y="52045"/>
                  </a:lnTo>
                  <a:lnTo>
                    <a:pt x="101393" y="52144"/>
                  </a:lnTo>
                  <a:lnTo>
                    <a:pt x="101393" y="52218"/>
                  </a:lnTo>
                  <a:lnTo>
                    <a:pt x="101393" y="52317"/>
                  </a:lnTo>
                  <a:lnTo>
                    <a:pt x="101368" y="52416"/>
                  </a:lnTo>
                  <a:lnTo>
                    <a:pt x="101319" y="52490"/>
                  </a:lnTo>
                  <a:lnTo>
                    <a:pt x="101269" y="52565"/>
                  </a:lnTo>
                  <a:lnTo>
                    <a:pt x="101195" y="52639"/>
                  </a:lnTo>
                  <a:lnTo>
                    <a:pt x="101096" y="52663"/>
                  </a:lnTo>
                  <a:lnTo>
                    <a:pt x="101022" y="52688"/>
                  </a:lnTo>
                  <a:lnTo>
                    <a:pt x="100923" y="52713"/>
                  </a:lnTo>
                  <a:lnTo>
                    <a:pt x="100824" y="52688"/>
                  </a:lnTo>
                  <a:lnTo>
                    <a:pt x="100725" y="52663"/>
                  </a:lnTo>
                  <a:lnTo>
                    <a:pt x="100651" y="52639"/>
                  </a:lnTo>
                  <a:lnTo>
                    <a:pt x="100576" y="52565"/>
                  </a:lnTo>
                  <a:lnTo>
                    <a:pt x="100527" y="52490"/>
                  </a:lnTo>
                  <a:lnTo>
                    <a:pt x="100478" y="52416"/>
                  </a:lnTo>
                  <a:lnTo>
                    <a:pt x="100453" y="52317"/>
                  </a:lnTo>
                  <a:lnTo>
                    <a:pt x="100428" y="52218"/>
                  </a:lnTo>
                  <a:lnTo>
                    <a:pt x="100453" y="52144"/>
                  </a:lnTo>
                  <a:lnTo>
                    <a:pt x="100478" y="52045"/>
                  </a:lnTo>
                  <a:lnTo>
                    <a:pt x="100527" y="51971"/>
                  </a:lnTo>
                  <a:lnTo>
                    <a:pt x="100576" y="51897"/>
                  </a:lnTo>
                  <a:lnTo>
                    <a:pt x="100651" y="51822"/>
                  </a:lnTo>
                  <a:lnTo>
                    <a:pt x="100725" y="51773"/>
                  </a:lnTo>
                  <a:lnTo>
                    <a:pt x="100824" y="51748"/>
                  </a:lnTo>
                  <a:close/>
                  <a:moveTo>
                    <a:pt x="93601" y="52119"/>
                  </a:moveTo>
                  <a:lnTo>
                    <a:pt x="93725" y="52144"/>
                  </a:lnTo>
                  <a:lnTo>
                    <a:pt x="93848" y="52243"/>
                  </a:lnTo>
                  <a:lnTo>
                    <a:pt x="93923" y="52342"/>
                  </a:lnTo>
                  <a:lnTo>
                    <a:pt x="93947" y="52466"/>
                  </a:lnTo>
                  <a:lnTo>
                    <a:pt x="93923" y="52614"/>
                  </a:lnTo>
                  <a:lnTo>
                    <a:pt x="93848" y="52713"/>
                  </a:lnTo>
                  <a:lnTo>
                    <a:pt x="93725" y="52812"/>
                  </a:lnTo>
                  <a:lnTo>
                    <a:pt x="93601" y="52837"/>
                  </a:lnTo>
                  <a:lnTo>
                    <a:pt x="93477" y="52812"/>
                  </a:lnTo>
                  <a:lnTo>
                    <a:pt x="93354" y="52713"/>
                  </a:lnTo>
                  <a:lnTo>
                    <a:pt x="93279" y="52614"/>
                  </a:lnTo>
                  <a:lnTo>
                    <a:pt x="93255" y="52466"/>
                  </a:lnTo>
                  <a:lnTo>
                    <a:pt x="93279" y="52342"/>
                  </a:lnTo>
                  <a:lnTo>
                    <a:pt x="93354" y="52243"/>
                  </a:lnTo>
                  <a:lnTo>
                    <a:pt x="93477" y="52144"/>
                  </a:lnTo>
                  <a:lnTo>
                    <a:pt x="93601" y="52119"/>
                  </a:lnTo>
                  <a:close/>
                  <a:moveTo>
                    <a:pt x="91350" y="52292"/>
                  </a:moveTo>
                  <a:lnTo>
                    <a:pt x="91449" y="52367"/>
                  </a:lnTo>
                  <a:lnTo>
                    <a:pt x="91498" y="52466"/>
                  </a:lnTo>
                  <a:lnTo>
                    <a:pt x="91523" y="52589"/>
                  </a:lnTo>
                  <a:lnTo>
                    <a:pt x="91498" y="52713"/>
                  </a:lnTo>
                  <a:lnTo>
                    <a:pt x="91449" y="52812"/>
                  </a:lnTo>
                  <a:lnTo>
                    <a:pt x="91350" y="52861"/>
                  </a:lnTo>
                  <a:lnTo>
                    <a:pt x="91226" y="52886"/>
                  </a:lnTo>
                  <a:lnTo>
                    <a:pt x="91103" y="52861"/>
                  </a:lnTo>
                  <a:lnTo>
                    <a:pt x="91004" y="52812"/>
                  </a:lnTo>
                  <a:lnTo>
                    <a:pt x="90929" y="52713"/>
                  </a:lnTo>
                  <a:lnTo>
                    <a:pt x="90905" y="52589"/>
                  </a:lnTo>
                  <a:lnTo>
                    <a:pt x="90929" y="52466"/>
                  </a:lnTo>
                  <a:lnTo>
                    <a:pt x="91004" y="52367"/>
                  </a:lnTo>
                  <a:lnTo>
                    <a:pt x="91103" y="52292"/>
                  </a:lnTo>
                  <a:close/>
                  <a:moveTo>
                    <a:pt x="111436" y="51625"/>
                  </a:moveTo>
                  <a:lnTo>
                    <a:pt x="111584" y="51674"/>
                  </a:lnTo>
                  <a:lnTo>
                    <a:pt x="111708" y="51748"/>
                  </a:lnTo>
                  <a:lnTo>
                    <a:pt x="111807" y="51822"/>
                  </a:lnTo>
                  <a:lnTo>
                    <a:pt x="111906" y="51946"/>
                  </a:lnTo>
                  <a:lnTo>
                    <a:pt x="111980" y="52070"/>
                  </a:lnTo>
                  <a:lnTo>
                    <a:pt x="112005" y="52218"/>
                  </a:lnTo>
                  <a:lnTo>
                    <a:pt x="112029" y="52342"/>
                  </a:lnTo>
                  <a:lnTo>
                    <a:pt x="112005" y="52490"/>
                  </a:lnTo>
                  <a:lnTo>
                    <a:pt x="111980" y="52614"/>
                  </a:lnTo>
                  <a:lnTo>
                    <a:pt x="111906" y="52738"/>
                  </a:lnTo>
                  <a:lnTo>
                    <a:pt x="111807" y="52861"/>
                  </a:lnTo>
                  <a:lnTo>
                    <a:pt x="111708" y="52960"/>
                  </a:lnTo>
                  <a:lnTo>
                    <a:pt x="111584" y="53010"/>
                  </a:lnTo>
                  <a:lnTo>
                    <a:pt x="111436" y="53059"/>
                  </a:lnTo>
                  <a:lnTo>
                    <a:pt x="111163" y="53059"/>
                  </a:lnTo>
                  <a:lnTo>
                    <a:pt x="111040" y="53010"/>
                  </a:lnTo>
                  <a:lnTo>
                    <a:pt x="110891" y="52960"/>
                  </a:lnTo>
                  <a:lnTo>
                    <a:pt x="110792" y="52861"/>
                  </a:lnTo>
                  <a:lnTo>
                    <a:pt x="110693" y="52738"/>
                  </a:lnTo>
                  <a:lnTo>
                    <a:pt x="110619" y="52614"/>
                  </a:lnTo>
                  <a:lnTo>
                    <a:pt x="110595" y="52490"/>
                  </a:lnTo>
                  <a:lnTo>
                    <a:pt x="110570" y="52342"/>
                  </a:lnTo>
                  <a:lnTo>
                    <a:pt x="110595" y="52218"/>
                  </a:lnTo>
                  <a:lnTo>
                    <a:pt x="110619" y="52070"/>
                  </a:lnTo>
                  <a:lnTo>
                    <a:pt x="110693" y="51946"/>
                  </a:lnTo>
                  <a:lnTo>
                    <a:pt x="110792" y="51822"/>
                  </a:lnTo>
                  <a:lnTo>
                    <a:pt x="110891" y="51748"/>
                  </a:lnTo>
                  <a:lnTo>
                    <a:pt x="111040" y="51674"/>
                  </a:lnTo>
                  <a:lnTo>
                    <a:pt x="111163" y="51625"/>
                  </a:lnTo>
                  <a:close/>
                  <a:moveTo>
                    <a:pt x="108071" y="51773"/>
                  </a:moveTo>
                  <a:lnTo>
                    <a:pt x="108195" y="51798"/>
                  </a:lnTo>
                  <a:lnTo>
                    <a:pt x="108319" y="51822"/>
                  </a:lnTo>
                  <a:lnTo>
                    <a:pt x="108418" y="51897"/>
                  </a:lnTo>
                  <a:lnTo>
                    <a:pt x="108517" y="51971"/>
                  </a:lnTo>
                  <a:lnTo>
                    <a:pt x="108616" y="52070"/>
                  </a:lnTo>
                  <a:lnTo>
                    <a:pt x="108665" y="52193"/>
                  </a:lnTo>
                  <a:lnTo>
                    <a:pt x="108715" y="52317"/>
                  </a:lnTo>
                  <a:lnTo>
                    <a:pt x="108715" y="52416"/>
                  </a:lnTo>
                  <a:lnTo>
                    <a:pt x="108715" y="52540"/>
                  </a:lnTo>
                  <a:lnTo>
                    <a:pt x="108665" y="52663"/>
                  </a:lnTo>
                  <a:lnTo>
                    <a:pt x="108616" y="52787"/>
                  </a:lnTo>
                  <a:lnTo>
                    <a:pt x="108517" y="52886"/>
                  </a:lnTo>
                  <a:lnTo>
                    <a:pt x="108418" y="52960"/>
                  </a:lnTo>
                  <a:lnTo>
                    <a:pt x="108319" y="53034"/>
                  </a:lnTo>
                  <a:lnTo>
                    <a:pt x="108195" y="53059"/>
                  </a:lnTo>
                  <a:lnTo>
                    <a:pt x="108071" y="53084"/>
                  </a:lnTo>
                  <a:lnTo>
                    <a:pt x="107948" y="53059"/>
                  </a:lnTo>
                  <a:lnTo>
                    <a:pt x="107824" y="53034"/>
                  </a:lnTo>
                  <a:lnTo>
                    <a:pt x="107725" y="52960"/>
                  </a:lnTo>
                  <a:lnTo>
                    <a:pt x="107626" y="52886"/>
                  </a:lnTo>
                  <a:lnTo>
                    <a:pt x="107527" y="52787"/>
                  </a:lnTo>
                  <a:lnTo>
                    <a:pt x="107478" y="52663"/>
                  </a:lnTo>
                  <a:lnTo>
                    <a:pt x="107428" y="52540"/>
                  </a:lnTo>
                  <a:lnTo>
                    <a:pt x="107428" y="52416"/>
                  </a:lnTo>
                  <a:lnTo>
                    <a:pt x="107428" y="52317"/>
                  </a:lnTo>
                  <a:lnTo>
                    <a:pt x="107478" y="52193"/>
                  </a:lnTo>
                  <a:lnTo>
                    <a:pt x="107527" y="52070"/>
                  </a:lnTo>
                  <a:lnTo>
                    <a:pt x="107626" y="51971"/>
                  </a:lnTo>
                  <a:lnTo>
                    <a:pt x="107725" y="51897"/>
                  </a:lnTo>
                  <a:lnTo>
                    <a:pt x="107824" y="51822"/>
                  </a:lnTo>
                  <a:lnTo>
                    <a:pt x="107948" y="51798"/>
                  </a:lnTo>
                  <a:lnTo>
                    <a:pt x="108071" y="51773"/>
                  </a:lnTo>
                  <a:close/>
                  <a:moveTo>
                    <a:pt x="122938" y="51253"/>
                  </a:moveTo>
                  <a:lnTo>
                    <a:pt x="123136" y="51278"/>
                  </a:lnTo>
                  <a:lnTo>
                    <a:pt x="123309" y="51328"/>
                  </a:lnTo>
                  <a:lnTo>
                    <a:pt x="123482" y="51427"/>
                  </a:lnTo>
                  <a:lnTo>
                    <a:pt x="123655" y="51550"/>
                  </a:lnTo>
                  <a:lnTo>
                    <a:pt x="123779" y="51699"/>
                  </a:lnTo>
                  <a:lnTo>
                    <a:pt x="123878" y="51872"/>
                  </a:lnTo>
                  <a:lnTo>
                    <a:pt x="123927" y="52070"/>
                  </a:lnTo>
                  <a:lnTo>
                    <a:pt x="123952" y="52268"/>
                  </a:lnTo>
                  <a:lnTo>
                    <a:pt x="123927" y="52441"/>
                  </a:lnTo>
                  <a:lnTo>
                    <a:pt x="123878" y="52639"/>
                  </a:lnTo>
                  <a:lnTo>
                    <a:pt x="123779" y="52812"/>
                  </a:lnTo>
                  <a:lnTo>
                    <a:pt x="123655" y="52960"/>
                  </a:lnTo>
                  <a:lnTo>
                    <a:pt x="123482" y="53084"/>
                  </a:lnTo>
                  <a:lnTo>
                    <a:pt x="123309" y="53183"/>
                  </a:lnTo>
                  <a:lnTo>
                    <a:pt x="123136" y="53232"/>
                  </a:lnTo>
                  <a:lnTo>
                    <a:pt x="122938" y="53257"/>
                  </a:lnTo>
                  <a:lnTo>
                    <a:pt x="122740" y="53232"/>
                  </a:lnTo>
                  <a:lnTo>
                    <a:pt x="122567" y="53183"/>
                  </a:lnTo>
                  <a:lnTo>
                    <a:pt x="122394" y="53084"/>
                  </a:lnTo>
                  <a:lnTo>
                    <a:pt x="122220" y="52960"/>
                  </a:lnTo>
                  <a:lnTo>
                    <a:pt x="122097" y="52812"/>
                  </a:lnTo>
                  <a:lnTo>
                    <a:pt x="121998" y="52639"/>
                  </a:lnTo>
                  <a:lnTo>
                    <a:pt x="121948" y="52441"/>
                  </a:lnTo>
                  <a:lnTo>
                    <a:pt x="121924" y="52268"/>
                  </a:lnTo>
                  <a:lnTo>
                    <a:pt x="121948" y="52070"/>
                  </a:lnTo>
                  <a:lnTo>
                    <a:pt x="121998" y="51872"/>
                  </a:lnTo>
                  <a:lnTo>
                    <a:pt x="122097" y="51699"/>
                  </a:lnTo>
                  <a:lnTo>
                    <a:pt x="122220" y="51550"/>
                  </a:lnTo>
                  <a:lnTo>
                    <a:pt x="122394" y="51427"/>
                  </a:lnTo>
                  <a:lnTo>
                    <a:pt x="122567" y="51328"/>
                  </a:lnTo>
                  <a:lnTo>
                    <a:pt x="122740" y="51278"/>
                  </a:lnTo>
                  <a:lnTo>
                    <a:pt x="122938" y="51253"/>
                  </a:lnTo>
                  <a:close/>
                  <a:moveTo>
                    <a:pt x="84795" y="53282"/>
                  </a:moveTo>
                  <a:lnTo>
                    <a:pt x="84869" y="53307"/>
                  </a:lnTo>
                  <a:lnTo>
                    <a:pt x="84919" y="53356"/>
                  </a:lnTo>
                  <a:lnTo>
                    <a:pt x="84968" y="53406"/>
                  </a:lnTo>
                  <a:lnTo>
                    <a:pt x="84993" y="53504"/>
                  </a:lnTo>
                  <a:lnTo>
                    <a:pt x="84968" y="53579"/>
                  </a:lnTo>
                  <a:lnTo>
                    <a:pt x="84919" y="53628"/>
                  </a:lnTo>
                  <a:lnTo>
                    <a:pt x="84869" y="53678"/>
                  </a:lnTo>
                  <a:lnTo>
                    <a:pt x="84795" y="53702"/>
                  </a:lnTo>
                  <a:lnTo>
                    <a:pt x="84696" y="53678"/>
                  </a:lnTo>
                  <a:lnTo>
                    <a:pt x="84647" y="53628"/>
                  </a:lnTo>
                  <a:lnTo>
                    <a:pt x="84597" y="53579"/>
                  </a:lnTo>
                  <a:lnTo>
                    <a:pt x="84572" y="53504"/>
                  </a:lnTo>
                  <a:lnTo>
                    <a:pt x="84597" y="53406"/>
                  </a:lnTo>
                  <a:lnTo>
                    <a:pt x="84647" y="53356"/>
                  </a:lnTo>
                  <a:lnTo>
                    <a:pt x="84696" y="53307"/>
                  </a:lnTo>
                  <a:lnTo>
                    <a:pt x="84795" y="53282"/>
                  </a:lnTo>
                  <a:close/>
                  <a:moveTo>
                    <a:pt x="103693" y="52738"/>
                  </a:moveTo>
                  <a:lnTo>
                    <a:pt x="103792" y="52762"/>
                  </a:lnTo>
                  <a:lnTo>
                    <a:pt x="103916" y="52787"/>
                  </a:lnTo>
                  <a:lnTo>
                    <a:pt x="104015" y="52837"/>
                  </a:lnTo>
                  <a:lnTo>
                    <a:pt x="104089" y="52911"/>
                  </a:lnTo>
                  <a:lnTo>
                    <a:pt x="104163" y="53010"/>
                  </a:lnTo>
                  <a:lnTo>
                    <a:pt x="104213" y="53109"/>
                  </a:lnTo>
                  <a:lnTo>
                    <a:pt x="104237" y="53208"/>
                  </a:lnTo>
                  <a:lnTo>
                    <a:pt x="104262" y="53307"/>
                  </a:lnTo>
                  <a:lnTo>
                    <a:pt x="104237" y="53430"/>
                  </a:lnTo>
                  <a:lnTo>
                    <a:pt x="104213" y="53529"/>
                  </a:lnTo>
                  <a:lnTo>
                    <a:pt x="104163" y="53628"/>
                  </a:lnTo>
                  <a:lnTo>
                    <a:pt x="104089" y="53702"/>
                  </a:lnTo>
                  <a:lnTo>
                    <a:pt x="104015" y="53777"/>
                  </a:lnTo>
                  <a:lnTo>
                    <a:pt x="103916" y="53826"/>
                  </a:lnTo>
                  <a:lnTo>
                    <a:pt x="103792" y="53876"/>
                  </a:lnTo>
                  <a:lnTo>
                    <a:pt x="103594" y="53876"/>
                  </a:lnTo>
                  <a:lnTo>
                    <a:pt x="103471" y="53826"/>
                  </a:lnTo>
                  <a:lnTo>
                    <a:pt x="103372" y="53777"/>
                  </a:lnTo>
                  <a:lnTo>
                    <a:pt x="103297" y="53702"/>
                  </a:lnTo>
                  <a:lnTo>
                    <a:pt x="103223" y="53628"/>
                  </a:lnTo>
                  <a:lnTo>
                    <a:pt x="103174" y="53529"/>
                  </a:lnTo>
                  <a:lnTo>
                    <a:pt x="103124" y="53430"/>
                  </a:lnTo>
                  <a:lnTo>
                    <a:pt x="103124" y="53307"/>
                  </a:lnTo>
                  <a:lnTo>
                    <a:pt x="103124" y="53208"/>
                  </a:lnTo>
                  <a:lnTo>
                    <a:pt x="103174" y="53109"/>
                  </a:lnTo>
                  <a:lnTo>
                    <a:pt x="103223" y="53010"/>
                  </a:lnTo>
                  <a:lnTo>
                    <a:pt x="103297" y="52911"/>
                  </a:lnTo>
                  <a:lnTo>
                    <a:pt x="103372" y="52837"/>
                  </a:lnTo>
                  <a:lnTo>
                    <a:pt x="103471" y="52787"/>
                  </a:lnTo>
                  <a:lnTo>
                    <a:pt x="103594" y="52762"/>
                  </a:lnTo>
                  <a:lnTo>
                    <a:pt x="103693" y="52738"/>
                  </a:lnTo>
                  <a:close/>
                  <a:moveTo>
                    <a:pt x="113860" y="52317"/>
                  </a:moveTo>
                  <a:lnTo>
                    <a:pt x="114008" y="52342"/>
                  </a:lnTo>
                  <a:lnTo>
                    <a:pt x="114157" y="52391"/>
                  </a:lnTo>
                  <a:lnTo>
                    <a:pt x="114305" y="52466"/>
                  </a:lnTo>
                  <a:lnTo>
                    <a:pt x="114429" y="52565"/>
                  </a:lnTo>
                  <a:lnTo>
                    <a:pt x="114528" y="52688"/>
                  </a:lnTo>
                  <a:lnTo>
                    <a:pt x="114602" y="52837"/>
                  </a:lnTo>
                  <a:lnTo>
                    <a:pt x="114651" y="52985"/>
                  </a:lnTo>
                  <a:lnTo>
                    <a:pt x="114651" y="53133"/>
                  </a:lnTo>
                  <a:lnTo>
                    <a:pt x="114651" y="53282"/>
                  </a:lnTo>
                  <a:lnTo>
                    <a:pt x="114602" y="53430"/>
                  </a:lnTo>
                  <a:lnTo>
                    <a:pt x="114528" y="53579"/>
                  </a:lnTo>
                  <a:lnTo>
                    <a:pt x="114429" y="53702"/>
                  </a:lnTo>
                  <a:lnTo>
                    <a:pt x="114305" y="53801"/>
                  </a:lnTo>
                  <a:lnTo>
                    <a:pt x="114157" y="53876"/>
                  </a:lnTo>
                  <a:lnTo>
                    <a:pt x="114008" y="53925"/>
                  </a:lnTo>
                  <a:lnTo>
                    <a:pt x="113711" y="53925"/>
                  </a:lnTo>
                  <a:lnTo>
                    <a:pt x="113563" y="53876"/>
                  </a:lnTo>
                  <a:lnTo>
                    <a:pt x="113414" y="53801"/>
                  </a:lnTo>
                  <a:lnTo>
                    <a:pt x="113291" y="53702"/>
                  </a:lnTo>
                  <a:lnTo>
                    <a:pt x="113192" y="53579"/>
                  </a:lnTo>
                  <a:lnTo>
                    <a:pt x="113118" y="53430"/>
                  </a:lnTo>
                  <a:lnTo>
                    <a:pt x="113068" y="53282"/>
                  </a:lnTo>
                  <a:lnTo>
                    <a:pt x="113068" y="53133"/>
                  </a:lnTo>
                  <a:lnTo>
                    <a:pt x="113068" y="52985"/>
                  </a:lnTo>
                  <a:lnTo>
                    <a:pt x="113118" y="52837"/>
                  </a:lnTo>
                  <a:lnTo>
                    <a:pt x="113192" y="52688"/>
                  </a:lnTo>
                  <a:lnTo>
                    <a:pt x="113291" y="52565"/>
                  </a:lnTo>
                  <a:lnTo>
                    <a:pt x="113414" y="52466"/>
                  </a:lnTo>
                  <a:lnTo>
                    <a:pt x="113563" y="52391"/>
                  </a:lnTo>
                  <a:lnTo>
                    <a:pt x="113711" y="52342"/>
                  </a:lnTo>
                  <a:lnTo>
                    <a:pt x="113860" y="52317"/>
                  </a:lnTo>
                  <a:close/>
                  <a:moveTo>
                    <a:pt x="98944" y="53034"/>
                  </a:moveTo>
                  <a:lnTo>
                    <a:pt x="99018" y="53059"/>
                  </a:lnTo>
                  <a:lnTo>
                    <a:pt x="99117" y="53109"/>
                  </a:lnTo>
                  <a:lnTo>
                    <a:pt x="99191" y="53158"/>
                  </a:lnTo>
                  <a:lnTo>
                    <a:pt x="99241" y="53232"/>
                  </a:lnTo>
                  <a:lnTo>
                    <a:pt x="99290" y="53331"/>
                  </a:lnTo>
                  <a:lnTo>
                    <a:pt x="99315" y="53406"/>
                  </a:lnTo>
                  <a:lnTo>
                    <a:pt x="99315" y="53504"/>
                  </a:lnTo>
                  <a:lnTo>
                    <a:pt x="99315" y="53579"/>
                  </a:lnTo>
                  <a:lnTo>
                    <a:pt x="99290" y="53678"/>
                  </a:lnTo>
                  <a:lnTo>
                    <a:pt x="99241" y="53752"/>
                  </a:lnTo>
                  <a:lnTo>
                    <a:pt x="99191" y="53826"/>
                  </a:lnTo>
                  <a:lnTo>
                    <a:pt x="99117" y="53900"/>
                  </a:lnTo>
                  <a:lnTo>
                    <a:pt x="99018" y="53925"/>
                  </a:lnTo>
                  <a:lnTo>
                    <a:pt x="98944" y="53950"/>
                  </a:lnTo>
                  <a:lnTo>
                    <a:pt x="98845" y="53974"/>
                  </a:lnTo>
                  <a:lnTo>
                    <a:pt x="98746" y="53950"/>
                  </a:lnTo>
                  <a:lnTo>
                    <a:pt x="98672" y="53925"/>
                  </a:lnTo>
                  <a:lnTo>
                    <a:pt x="98598" y="53900"/>
                  </a:lnTo>
                  <a:lnTo>
                    <a:pt x="98523" y="53826"/>
                  </a:lnTo>
                  <a:lnTo>
                    <a:pt x="98449" y="53752"/>
                  </a:lnTo>
                  <a:lnTo>
                    <a:pt x="98400" y="53678"/>
                  </a:lnTo>
                  <a:lnTo>
                    <a:pt x="98375" y="53579"/>
                  </a:lnTo>
                  <a:lnTo>
                    <a:pt x="98375" y="53504"/>
                  </a:lnTo>
                  <a:lnTo>
                    <a:pt x="98375" y="53406"/>
                  </a:lnTo>
                  <a:lnTo>
                    <a:pt x="98400" y="53331"/>
                  </a:lnTo>
                  <a:lnTo>
                    <a:pt x="98449" y="53232"/>
                  </a:lnTo>
                  <a:lnTo>
                    <a:pt x="98523" y="53158"/>
                  </a:lnTo>
                  <a:lnTo>
                    <a:pt x="98598" y="53109"/>
                  </a:lnTo>
                  <a:lnTo>
                    <a:pt x="98672" y="53059"/>
                  </a:lnTo>
                  <a:lnTo>
                    <a:pt x="98746" y="53034"/>
                  </a:lnTo>
                  <a:close/>
                  <a:moveTo>
                    <a:pt x="125436" y="51872"/>
                  </a:moveTo>
                  <a:lnTo>
                    <a:pt x="125634" y="51897"/>
                  </a:lnTo>
                  <a:lnTo>
                    <a:pt x="125857" y="51946"/>
                  </a:lnTo>
                  <a:lnTo>
                    <a:pt x="126030" y="52045"/>
                  </a:lnTo>
                  <a:lnTo>
                    <a:pt x="126203" y="52193"/>
                  </a:lnTo>
                  <a:lnTo>
                    <a:pt x="126351" y="52367"/>
                  </a:lnTo>
                  <a:lnTo>
                    <a:pt x="126450" y="52540"/>
                  </a:lnTo>
                  <a:lnTo>
                    <a:pt x="126500" y="52738"/>
                  </a:lnTo>
                  <a:lnTo>
                    <a:pt x="126525" y="52960"/>
                  </a:lnTo>
                  <a:lnTo>
                    <a:pt x="126500" y="53158"/>
                  </a:lnTo>
                  <a:lnTo>
                    <a:pt x="126450" y="53356"/>
                  </a:lnTo>
                  <a:lnTo>
                    <a:pt x="126351" y="53554"/>
                  </a:lnTo>
                  <a:lnTo>
                    <a:pt x="126203" y="53702"/>
                  </a:lnTo>
                  <a:lnTo>
                    <a:pt x="126030" y="53851"/>
                  </a:lnTo>
                  <a:lnTo>
                    <a:pt x="125857" y="53950"/>
                  </a:lnTo>
                  <a:lnTo>
                    <a:pt x="125634" y="53999"/>
                  </a:lnTo>
                  <a:lnTo>
                    <a:pt x="125436" y="54024"/>
                  </a:lnTo>
                  <a:lnTo>
                    <a:pt x="125238" y="53999"/>
                  </a:lnTo>
                  <a:lnTo>
                    <a:pt x="125040" y="53950"/>
                  </a:lnTo>
                  <a:lnTo>
                    <a:pt x="124842" y="53851"/>
                  </a:lnTo>
                  <a:lnTo>
                    <a:pt x="124669" y="53702"/>
                  </a:lnTo>
                  <a:lnTo>
                    <a:pt x="124546" y="53554"/>
                  </a:lnTo>
                  <a:lnTo>
                    <a:pt x="124447" y="53356"/>
                  </a:lnTo>
                  <a:lnTo>
                    <a:pt x="124372" y="53158"/>
                  </a:lnTo>
                  <a:lnTo>
                    <a:pt x="124372" y="52960"/>
                  </a:lnTo>
                  <a:lnTo>
                    <a:pt x="124372" y="52738"/>
                  </a:lnTo>
                  <a:lnTo>
                    <a:pt x="124447" y="52540"/>
                  </a:lnTo>
                  <a:lnTo>
                    <a:pt x="124546" y="52367"/>
                  </a:lnTo>
                  <a:lnTo>
                    <a:pt x="124669" y="52193"/>
                  </a:lnTo>
                  <a:lnTo>
                    <a:pt x="124842" y="52045"/>
                  </a:lnTo>
                  <a:lnTo>
                    <a:pt x="125040" y="51946"/>
                  </a:lnTo>
                  <a:lnTo>
                    <a:pt x="125238" y="51897"/>
                  </a:lnTo>
                  <a:lnTo>
                    <a:pt x="125436" y="51872"/>
                  </a:lnTo>
                  <a:close/>
                  <a:moveTo>
                    <a:pt x="80936" y="53974"/>
                  </a:moveTo>
                  <a:lnTo>
                    <a:pt x="80986" y="53999"/>
                  </a:lnTo>
                  <a:lnTo>
                    <a:pt x="81010" y="54049"/>
                  </a:lnTo>
                  <a:lnTo>
                    <a:pt x="81010" y="54098"/>
                  </a:lnTo>
                  <a:lnTo>
                    <a:pt x="81010" y="54123"/>
                  </a:lnTo>
                  <a:lnTo>
                    <a:pt x="80986" y="54172"/>
                  </a:lnTo>
                  <a:lnTo>
                    <a:pt x="80936" y="54197"/>
                  </a:lnTo>
                  <a:lnTo>
                    <a:pt x="80862" y="54197"/>
                  </a:lnTo>
                  <a:lnTo>
                    <a:pt x="80812" y="54172"/>
                  </a:lnTo>
                  <a:lnTo>
                    <a:pt x="80788" y="54123"/>
                  </a:lnTo>
                  <a:lnTo>
                    <a:pt x="80788" y="54098"/>
                  </a:lnTo>
                  <a:lnTo>
                    <a:pt x="80788" y="54049"/>
                  </a:lnTo>
                  <a:lnTo>
                    <a:pt x="80812" y="53999"/>
                  </a:lnTo>
                  <a:lnTo>
                    <a:pt x="80862" y="53974"/>
                  </a:lnTo>
                  <a:close/>
                  <a:moveTo>
                    <a:pt x="87021" y="54148"/>
                  </a:moveTo>
                  <a:lnTo>
                    <a:pt x="87120" y="54172"/>
                  </a:lnTo>
                  <a:lnTo>
                    <a:pt x="87219" y="54222"/>
                  </a:lnTo>
                  <a:lnTo>
                    <a:pt x="87293" y="54321"/>
                  </a:lnTo>
                  <a:lnTo>
                    <a:pt x="87293" y="54420"/>
                  </a:lnTo>
                  <a:lnTo>
                    <a:pt x="87293" y="54519"/>
                  </a:lnTo>
                  <a:lnTo>
                    <a:pt x="87219" y="54618"/>
                  </a:lnTo>
                  <a:lnTo>
                    <a:pt x="87120" y="54667"/>
                  </a:lnTo>
                  <a:lnTo>
                    <a:pt x="87021" y="54692"/>
                  </a:lnTo>
                  <a:lnTo>
                    <a:pt x="86922" y="54667"/>
                  </a:lnTo>
                  <a:lnTo>
                    <a:pt x="86823" y="54618"/>
                  </a:lnTo>
                  <a:lnTo>
                    <a:pt x="86774" y="54519"/>
                  </a:lnTo>
                  <a:lnTo>
                    <a:pt x="86749" y="54420"/>
                  </a:lnTo>
                  <a:lnTo>
                    <a:pt x="86774" y="54321"/>
                  </a:lnTo>
                  <a:lnTo>
                    <a:pt x="86823" y="54222"/>
                  </a:lnTo>
                  <a:lnTo>
                    <a:pt x="86922" y="54172"/>
                  </a:lnTo>
                  <a:lnTo>
                    <a:pt x="87021" y="54148"/>
                  </a:lnTo>
                  <a:close/>
                  <a:moveTo>
                    <a:pt x="119425" y="52812"/>
                  </a:moveTo>
                  <a:lnTo>
                    <a:pt x="119598" y="52837"/>
                  </a:lnTo>
                  <a:lnTo>
                    <a:pt x="119772" y="52886"/>
                  </a:lnTo>
                  <a:lnTo>
                    <a:pt x="119945" y="52960"/>
                  </a:lnTo>
                  <a:lnTo>
                    <a:pt x="120093" y="53084"/>
                  </a:lnTo>
                  <a:lnTo>
                    <a:pt x="120217" y="53232"/>
                  </a:lnTo>
                  <a:lnTo>
                    <a:pt x="120291" y="53406"/>
                  </a:lnTo>
                  <a:lnTo>
                    <a:pt x="120341" y="53579"/>
                  </a:lnTo>
                  <a:lnTo>
                    <a:pt x="120365" y="53752"/>
                  </a:lnTo>
                  <a:lnTo>
                    <a:pt x="120341" y="53925"/>
                  </a:lnTo>
                  <a:lnTo>
                    <a:pt x="120291" y="54123"/>
                  </a:lnTo>
                  <a:lnTo>
                    <a:pt x="120217" y="54271"/>
                  </a:lnTo>
                  <a:lnTo>
                    <a:pt x="120093" y="54420"/>
                  </a:lnTo>
                  <a:lnTo>
                    <a:pt x="119945" y="54543"/>
                  </a:lnTo>
                  <a:lnTo>
                    <a:pt x="119772" y="54642"/>
                  </a:lnTo>
                  <a:lnTo>
                    <a:pt x="119598" y="54692"/>
                  </a:lnTo>
                  <a:lnTo>
                    <a:pt x="119227" y="54692"/>
                  </a:lnTo>
                  <a:lnTo>
                    <a:pt x="119054" y="54642"/>
                  </a:lnTo>
                  <a:lnTo>
                    <a:pt x="118906" y="54543"/>
                  </a:lnTo>
                  <a:lnTo>
                    <a:pt x="118757" y="54420"/>
                  </a:lnTo>
                  <a:lnTo>
                    <a:pt x="118634" y="54271"/>
                  </a:lnTo>
                  <a:lnTo>
                    <a:pt x="118535" y="54123"/>
                  </a:lnTo>
                  <a:lnTo>
                    <a:pt x="118485" y="53925"/>
                  </a:lnTo>
                  <a:lnTo>
                    <a:pt x="118485" y="53752"/>
                  </a:lnTo>
                  <a:lnTo>
                    <a:pt x="118485" y="53579"/>
                  </a:lnTo>
                  <a:lnTo>
                    <a:pt x="118535" y="53406"/>
                  </a:lnTo>
                  <a:lnTo>
                    <a:pt x="118634" y="53232"/>
                  </a:lnTo>
                  <a:lnTo>
                    <a:pt x="118757" y="53084"/>
                  </a:lnTo>
                  <a:lnTo>
                    <a:pt x="118906" y="52960"/>
                  </a:lnTo>
                  <a:lnTo>
                    <a:pt x="119054" y="52886"/>
                  </a:lnTo>
                  <a:lnTo>
                    <a:pt x="119227" y="52837"/>
                  </a:lnTo>
                  <a:lnTo>
                    <a:pt x="119425" y="52812"/>
                  </a:lnTo>
                  <a:close/>
                  <a:moveTo>
                    <a:pt x="116408" y="53010"/>
                  </a:moveTo>
                  <a:lnTo>
                    <a:pt x="116581" y="53034"/>
                  </a:lnTo>
                  <a:lnTo>
                    <a:pt x="116729" y="53084"/>
                  </a:lnTo>
                  <a:lnTo>
                    <a:pt x="116902" y="53158"/>
                  </a:lnTo>
                  <a:lnTo>
                    <a:pt x="117026" y="53282"/>
                  </a:lnTo>
                  <a:lnTo>
                    <a:pt x="117150" y="53406"/>
                  </a:lnTo>
                  <a:lnTo>
                    <a:pt x="117224" y="53554"/>
                  </a:lnTo>
                  <a:lnTo>
                    <a:pt x="117273" y="53727"/>
                  </a:lnTo>
                  <a:lnTo>
                    <a:pt x="117298" y="53900"/>
                  </a:lnTo>
                  <a:lnTo>
                    <a:pt x="117273" y="54049"/>
                  </a:lnTo>
                  <a:lnTo>
                    <a:pt x="117224" y="54222"/>
                  </a:lnTo>
                  <a:lnTo>
                    <a:pt x="117150" y="54370"/>
                  </a:lnTo>
                  <a:lnTo>
                    <a:pt x="117026" y="54519"/>
                  </a:lnTo>
                  <a:lnTo>
                    <a:pt x="116902" y="54618"/>
                  </a:lnTo>
                  <a:lnTo>
                    <a:pt x="116729" y="54717"/>
                  </a:lnTo>
                  <a:lnTo>
                    <a:pt x="116581" y="54741"/>
                  </a:lnTo>
                  <a:lnTo>
                    <a:pt x="116408" y="54766"/>
                  </a:lnTo>
                  <a:lnTo>
                    <a:pt x="116234" y="54741"/>
                  </a:lnTo>
                  <a:lnTo>
                    <a:pt x="116086" y="54717"/>
                  </a:lnTo>
                  <a:lnTo>
                    <a:pt x="115938" y="54618"/>
                  </a:lnTo>
                  <a:lnTo>
                    <a:pt x="115789" y="54519"/>
                  </a:lnTo>
                  <a:lnTo>
                    <a:pt x="115665" y="54370"/>
                  </a:lnTo>
                  <a:lnTo>
                    <a:pt x="115591" y="54222"/>
                  </a:lnTo>
                  <a:lnTo>
                    <a:pt x="115542" y="54049"/>
                  </a:lnTo>
                  <a:lnTo>
                    <a:pt x="115542" y="53900"/>
                  </a:lnTo>
                  <a:lnTo>
                    <a:pt x="115542" y="53727"/>
                  </a:lnTo>
                  <a:lnTo>
                    <a:pt x="115591" y="53554"/>
                  </a:lnTo>
                  <a:lnTo>
                    <a:pt x="115665" y="53406"/>
                  </a:lnTo>
                  <a:lnTo>
                    <a:pt x="115789" y="53282"/>
                  </a:lnTo>
                  <a:lnTo>
                    <a:pt x="115938" y="53158"/>
                  </a:lnTo>
                  <a:lnTo>
                    <a:pt x="116086" y="53084"/>
                  </a:lnTo>
                  <a:lnTo>
                    <a:pt x="116234" y="53034"/>
                  </a:lnTo>
                  <a:lnTo>
                    <a:pt x="116408" y="53010"/>
                  </a:lnTo>
                  <a:close/>
                  <a:moveTo>
                    <a:pt x="96693" y="53974"/>
                  </a:moveTo>
                  <a:lnTo>
                    <a:pt x="96767" y="53999"/>
                  </a:lnTo>
                  <a:lnTo>
                    <a:pt x="96841" y="54049"/>
                  </a:lnTo>
                  <a:lnTo>
                    <a:pt x="96916" y="54098"/>
                  </a:lnTo>
                  <a:lnTo>
                    <a:pt x="96965" y="54172"/>
                  </a:lnTo>
                  <a:lnTo>
                    <a:pt x="97015" y="54247"/>
                  </a:lnTo>
                  <a:lnTo>
                    <a:pt x="97039" y="54345"/>
                  </a:lnTo>
                  <a:lnTo>
                    <a:pt x="97039" y="54420"/>
                  </a:lnTo>
                  <a:lnTo>
                    <a:pt x="97039" y="54519"/>
                  </a:lnTo>
                  <a:lnTo>
                    <a:pt x="97015" y="54593"/>
                  </a:lnTo>
                  <a:lnTo>
                    <a:pt x="96965" y="54667"/>
                  </a:lnTo>
                  <a:lnTo>
                    <a:pt x="96916" y="54741"/>
                  </a:lnTo>
                  <a:lnTo>
                    <a:pt x="96841" y="54815"/>
                  </a:lnTo>
                  <a:lnTo>
                    <a:pt x="96767" y="54840"/>
                  </a:lnTo>
                  <a:lnTo>
                    <a:pt x="96693" y="54865"/>
                  </a:lnTo>
                  <a:lnTo>
                    <a:pt x="96594" y="54890"/>
                  </a:lnTo>
                  <a:lnTo>
                    <a:pt x="96520" y="54865"/>
                  </a:lnTo>
                  <a:lnTo>
                    <a:pt x="96421" y="54840"/>
                  </a:lnTo>
                  <a:lnTo>
                    <a:pt x="96347" y="54815"/>
                  </a:lnTo>
                  <a:lnTo>
                    <a:pt x="96272" y="54741"/>
                  </a:lnTo>
                  <a:lnTo>
                    <a:pt x="96223" y="54667"/>
                  </a:lnTo>
                  <a:lnTo>
                    <a:pt x="96173" y="54593"/>
                  </a:lnTo>
                  <a:lnTo>
                    <a:pt x="96149" y="54519"/>
                  </a:lnTo>
                  <a:lnTo>
                    <a:pt x="96149" y="54420"/>
                  </a:lnTo>
                  <a:lnTo>
                    <a:pt x="96149" y="54345"/>
                  </a:lnTo>
                  <a:lnTo>
                    <a:pt x="96173" y="54247"/>
                  </a:lnTo>
                  <a:lnTo>
                    <a:pt x="96223" y="54172"/>
                  </a:lnTo>
                  <a:lnTo>
                    <a:pt x="96272" y="54098"/>
                  </a:lnTo>
                  <a:lnTo>
                    <a:pt x="96347" y="54049"/>
                  </a:lnTo>
                  <a:lnTo>
                    <a:pt x="96421" y="53999"/>
                  </a:lnTo>
                  <a:lnTo>
                    <a:pt x="96520" y="53974"/>
                  </a:lnTo>
                  <a:close/>
                  <a:moveTo>
                    <a:pt x="106414" y="53628"/>
                  </a:moveTo>
                  <a:lnTo>
                    <a:pt x="106538" y="53653"/>
                  </a:lnTo>
                  <a:lnTo>
                    <a:pt x="106662" y="53678"/>
                  </a:lnTo>
                  <a:lnTo>
                    <a:pt x="106785" y="53752"/>
                  </a:lnTo>
                  <a:lnTo>
                    <a:pt x="106884" y="53826"/>
                  </a:lnTo>
                  <a:lnTo>
                    <a:pt x="106958" y="53925"/>
                  </a:lnTo>
                  <a:lnTo>
                    <a:pt x="107033" y="54049"/>
                  </a:lnTo>
                  <a:lnTo>
                    <a:pt x="107057" y="54172"/>
                  </a:lnTo>
                  <a:lnTo>
                    <a:pt x="107057" y="54296"/>
                  </a:lnTo>
                  <a:lnTo>
                    <a:pt x="107057" y="54420"/>
                  </a:lnTo>
                  <a:lnTo>
                    <a:pt x="107033" y="54543"/>
                  </a:lnTo>
                  <a:lnTo>
                    <a:pt x="106958" y="54642"/>
                  </a:lnTo>
                  <a:lnTo>
                    <a:pt x="106884" y="54766"/>
                  </a:lnTo>
                  <a:lnTo>
                    <a:pt x="106785" y="54840"/>
                  </a:lnTo>
                  <a:lnTo>
                    <a:pt x="106662" y="54890"/>
                  </a:lnTo>
                  <a:lnTo>
                    <a:pt x="106538" y="54939"/>
                  </a:lnTo>
                  <a:lnTo>
                    <a:pt x="106290" y="54939"/>
                  </a:lnTo>
                  <a:lnTo>
                    <a:pt x="106167" y="54890"/>
                  </a:lnTo>
                  <a:lnTo>
                    <a:pt x="106068" y="54840"/>
                  </a:lnTo>
                  <a:lnTo>
                    <a:pt x="105944" y="54766"/>
                  </a:lnTo>
                  <a:lnTo>
                    <a:pt x="105870" y="54642"/>
                  </a:lnTo>
                  <a:lnTo>
                    <a:pt x="105821" y="54543"/>
                  </a:lnTo>
                  <a:lnTo>
                    <a:pt x="105771" y="54420"/>
                  </a:lnTo>
                  <a:lnTo>
                    <a:pt x="105771" y="54296"/>
                  </a:lnTo>
                  <a:lnTo>
                    <a:pt x="105771" y="54172"/>
                  </a:lnTo>
                  <a:lnTo>
                    <a:pt x="105821" y="54049"/>
                  </a:lnTo>
                  <a:lnTo>
                    <a:pt x="105870" y="53925"/>
                  </a:lnTo>
                  <a:lnTo>
                    <a:pt x="105944" y="53826"/>
                  </a:lnTo>
                  <a:lnTo>
                    <a:pt x="106068" y="53752"/>
                  </a:lnTo>
                  <a:lnTo>
                    <a:pt x="106167" y="53678"/>
                  </a:lnTo>
                  <a:lnTo>
                    <a:pt x="106290" y="53653"/>
                  </a:lnTo>
                  <a:lnTo>
                    <a:pt x="106414" y="53628"/>
                  </a:lnTo>
                  <a:close/>
                  <a:moveTo>
                    <a:pt x="109877" y="53579"/>
                  </a:moveTo>
                  <a:lnTo>
                    <a:pt x="110001" y="53603"/>
                  </a:lnTo>
                  <a:lnTo>
                    <a:pt x="110149" y="53628"/>
                  </a:lnTo>
                  <a:lnTo>
                    <a:pt x="110273" y="53702"/>
                  </a:lnTo>
                  <a:lnTo>
                    <a:pt x="110397" y="53801"/>
                  </a:lnTo>
                  <a:lnTo>
                    <a:pt x="110471" y="53900"/>
                  </a:lnTo>
                  <a:lnTo>
                    <a:pt x="110545" y="54024"/>
                  </a:lnTo>
                  <a:lnTo>
                    <a:pt x="110595" y="54172"/>
                  </a:lnTo>
                  <a:lnTo>
                    <a:pt x="110595" y="54321"/>
                  </a:lnTo>
                  <a:lnTo>
                    <a:pt x="110595" y="54444"/>
                  </a:lnTo>
                  <a:lnTo>
                    <a:pt x="110545" y="54593"/>
                  </a:lnTo>
                  <a:lnTo>
                    <a:pt x="110471" y="54717"/>
                  </a:lnTo>
                  <a:lnTo>
                    <a:pt x="110397" y="54840"/>
                  </a:lnTo>
                  <a:lnTo>
                    <a:pt x="110273" y="54914"/>
                  </a:lnTo>
                  <a:lnTo>
                    <a:pt x="110149" y="54989"/>
                  </a:lnTo>
                  <a:lnTo>
                    <a:pt x="110001" y="55038"/>
                  </a:lnTo>
                  <a:lnTo>
                    <a:pt x="109729" y="55038"/>
                  </a:lnTo>
                  <a:lnTo>
                    <a:pt x="109605" y="54989"/>
                  </a:lnTo>
                  <a:lnTo>
                    <a:pt x="109457" y="54914"/>
                  </a:lnTo>
                  <a:lnTo>
                    <a:pt x="109358" y="54840"/>
                  </a:lnTo>
                  <a:lnTo>
                    <a:pt x="109259" y="54717"/>
                  </a:lnTo>
                  <a:lnTo>
                    <a:pt x="109185" y="54593"/>
                  </a:lnTo>
                  <a:lnTo>
                    <a:pt x="109160" y="54444"/>
                  </a:lnTo>
                  <a:lnTo>
                    <a:pt x="109135" y="54321"/>
                  </a:lnTo>
                  <a:lnTo>
                    <a:pt x="109160" y="54172"/>
                  </a:lnTo>
                  <a:lnTo>
                    <a:pt x="109185" y="54024"/>
                  </a:lnTo>
                  <a:lnTo>
                    <a:pt x="109259" y="53900"/>
                  </a:lnTo>
                  <a:lnTo>
                    <a:pt x="109358" y="53801"/>
                  </a:lnTo>
                  <a:lnTo>
                    <a:pt x="109457" y="53702"/>
                  </a:lnTo>
                  <a:lnTo>
                    <a:pt x="109605" y="53628"/>
                  </a:lnTo>
                  <a:lnTo>
                    <a:pt x="109729" y="53603"/>
                  </a:lnTo>
                  <a:lnTo>
                    <a:pt x="109877" y="53579"/>
                  </a:lnTo>
                  <a:close/>
                  <a:moveTo>
                    <a:pt x="89396" y="54642"/>
                  </a:moveTo>
                  <a:lnTo>
                    <a:pt x="89520" y="54667"/>
                  </a:lnTo>
                  <a:lnTo>
                    <a:pt x="89618" y="54741"/>
                  </a:lnTo>
                  <a:lnTo>
                    <a:pt x="89693" y="54865"/>
                  </a:lnTo>
                  <a:lnTo>
                    <a:pt x="89717" y="54989"/>
                  </a:lnTo>
                  <a:lnTo>
                    <a:pt x="89693" y="55112"/>
                  </a:lnTo>
                  <a:lnTo>
                    <a:pt x="89618" y="55236"/>
                  </a:lnTo>
                  <a:lnTo>
                    <a:pt x="89520" y="55310"/>
                  </a:lnTo>
                  <a:lnTo>
                    <a:pt x="89396" y="55335"/>
                  </a:lnTo>
                  <a:lnTo>
                    <a:pt x="89272" y="55310"/>
                  </a:lnTo>
                  <a:lnTo>
                    <a:pt x="89148" y="55236"/>
                  </a:lnTo>
                  <a:lnTo>
                    <a:pt x="89074" y="55112"/>
                  </a:lnTo>
                  <a:lnTo>
                    <a:pt x="89050" y="54989"/>
                  </a:lnTo>
                  <a:lnTo>
                    <a:pt x="89074" y="54865"/>
                  </a:lnTo>
                  <a:lnTo>
                    <a:pt x="89148" y="54741"/>
                  </a:lnTo>
                  <a:lnTo>
                    <a:pt x="89272" y="54667"/>
                  </a:lnTo>
                  <a:lnTo>
                    <a:pt x="89396" y="54642"/>
                  </a:lnTo>
                  <a:close/>
                  <a:moveTo>
                    <a:pt x="101838" y="54247"/>
                  </a:moveTo>
                  <a:lnTo>
                    <a:pt x="101937" y="54296"/>
                  </a:lnTo>
                  <a:lnTo>
                    <a:pt x="102036" y="54345"/>
                  </a:lnTo>
                  <a:lnTo>
                    <a:pt x="102135" y="54420"/>
                  </a:lnTo>
                  <a:lnTo>
                    <a:pt x="102184" y="54494"/>
                  </a:lnTo>
                  <a:lnTo>
                    <a:pt x="102234" y="54593"/>
                  </a:lnTo>
                  <a:lnTo>
                    <a:pt x="102283" y="54692"/>
                  </a:lnTo>
                  <a:lnTo>
                    <a:pt x="102283" y="54791"/>
                  </a:lnTo>
                  <a:lnTo>
                    <a:pt x="102283" y="54914"/>
                  </a:lnTo>
                  <a:lnTo>
                    <a:pt x="102234" y="55013"/>
                  </a:lnTo>
                  <a:lnTo>
                    <a:pt x="102184" y="55112"/>
                  </a:lnTo>
                  <a:lnTo>
                    <a:pt x="102135" y="55187"/>
                  </a:lnTo>
                  <a:lnTo>
                    <a:pt x="102036" y="55261"/>
                  </a:lnTo>
                  <a:lnTo>
                    <a:pt x="101937" y="55310"/>
                  </a:lnTo>
                  <a:lnTo>
                    <a:pt x="101838" y="55360"/>
                  </a:lnTo>
                  <a:lnTo>
                    <a:pt x="101615" y="55360"/>
                  </a:lnTo>
                  <a:lnTo>
                    <a:pt x="101516" y="55310"/>
                  </a:lnTo>
                  <a:lnTo>
                    <a:pt x="101418" y="55261"/>
                  </a:lnTo>
                  <a:lnTo>
                    <a:pt x="101343" y="55187"/>
                  </a:lnTo>
                  <a:lnTo>
                    <a:pt x="101269" y="55112"/>
                  </a:lnTo>
                  <a:lnTo>
                    <a:pt x="101220" y="55013"/>
                  </a:lnTo>
                  <a:lnTo>
                    <a:pt x="101170" y="54914"/>
                  </a:lnTo>
                  <a:lnTo>
                    <a:pt x="101170" y="54791"/>
                  </a:lnTo>
                  <a:lnTo>
                    <a:pt x="101170" y="54692"/>
                  </a:lnTo>
                  <a:lnTo>
                    <a:pt x="101220" y="54593"/>
                  </a:lnTo>
                  <a:lnTo>
                    <a:pt x="101269" y="54494"/>
                  </a:lnTo>
                  <a:lnTo>
                    <a:pt x="101343" y="54420"/>
                  </a:lnTo>
                  <a:lnTo>
                    <a:pt x="101418" y="54345"/>
                  </a:lnTo>
                  <a:lnTo>
                    <a:pt x="101516" y="54296"/>
                  </a:lnTo>
                  <a:lnTo>
                    <a:pt x="101615" y="54247"/>
                  </a:lnTo>
                  <a:close/>
                  <a:moveTo>
                    <a:pt x="94318" y="54568"/>
                  </a:moveTo>
                  <a:lnTo>
                    <a:pt x="94392" y="54593"/>
                  </a:lnTo>
                  <a:lnTo>
                    <a:pt x="94467" y="54642"/>
                  </a:lnTo>
                  <a:lnTo>
                    <a:pt x="94541" y="54692"/>
                  </a:lnTo>
                  <a:lnTo>
                    <a:pt x="94590" y="54766"/>
                  </a:lnTo>
                  <a:lnTo>
                    <a:pt x="94640" y="54840"/>
                  </a:lnTo>
                  <a:lnTo>
                    <a:pt x="94665" y="54914"/>
                  </a:lnTo>
                  <a:lnTo>
                    <a:pt x="94665" y="54989"/>
                  </a:lnTo>
                  <a:lnTo>
                    <a:pt x="94665" y="55063"/>
                  </a:lnTo>
                  <a:lnTo>
                    <a:pt x="94640" y="55162"/>
                  </a:lnTo>
                  <a:lnTo>
                    <a:pt x="94590" y="55236"/>
                  </a:lnTo>
                  <a:lnTo>
                    <a:pt x="94541" y="55285"/>
                  </a:lnTo>
                  <a:lnTo>
                    <a:pt x="94467" y="55335"/>
                  </a:lnTo>
                  <a:lnTo>
                    <a:pt x="94392" y="55384"/>
                  </a:lnTo>
                  <a:lnTo>
                    <a:pt x="94318" y="55409"/>
                  </a:lnTo>
                  <a:lnTo>
                    <a:pt x="94145" y="55409"/>
                  </a:lnTo>
                  <a:lnTo>
                    <a:pt x="94071" y="55384"/>
                  </a:lnTo>
                  <a:lnTo>
                    <a:pt x="93997" y="55335"/>
                  </a:lnTo>
                  <a:lnTo>
                    <a:pt x="93947" y="55285"/>
                  </a:lnTo>
                  <a:lnTo>
                    <a:pt x="93873" y="55236"/>
                  </a:lnTo>
                  <a:lnTo>
                    <a:pt x="93848" y="55162"/>
                  </a:lnTo>
                  <a:lnTo>
                    <a:pt x="93824" y="55063"/>
                  </a:lnTo>
                  <a:lnTo>
                    <a:pt x="93824" y="54989"/>
                  </a:lnTo>
                  <a:lnTo>
                    <a:pt x="93824" y="54914"/>
                  </a:lnTo>
                  <a:lnTo>
                    <a:pt x="93848" y="54840"/>
                  </a:lnTo>
                  <a:lnTo>
                    <a:pt x="93873" y="54766"/>
                  </a:lnTo>
                  <a:lnTo>
                    <a:pt x="93947" y="54692"/>
                  </a:lnTo>
                  <a:lnTo>
                    <a:pt x="93997" y="54642"/>
                  </a:lnTo>
                  <a:lnTo>
                    <a:pt x="94071" y="54593"/>
                  </a:lnTo>
                  <a:lnTo>
                    <a:pt x="94145" y="54568"/>
                  </a:lnTo>
                  <a:close/>
                  <a:moveTo>
                    <a:pt x="122122" y="53480"/>
                  </a:moveTo>
                  <a:lnTo>
                    <a:pt x="122319" y="53554"/>
                  </a:lnTo>
                  <a:lnTo>
                    <a:pt x="122493" y="53628"/>
                  </a:lnTo>
                  <a:lnTo>
                    <a:pt x="122666" y="53777"/>
                  </a:lnTo>
                  <a:lnTo>
                    <a:pt x="122789" y="53925"/>
                  </a:lnTo>
                  <a:lnTo>
                    <a:pt x="122888" y="54098"/>
                  </a:lnTo>
                  <a:lnTo>
                    <a:pt x="122938" y="54296"/>
                  </a:lnTo>
                  <a:lnTo>
                    <a:pt x="122963" y="54494"/>
                  </a:lnTo>
                  <a:lnTo>
                    <a:pt x="122938" y="54692"/>
                  </a:lnTo>
                  <a:lnTo>
                    <a:pt x="122888" y="54890"/>
                  </a:lnTo>
                  <a:lnTo>
                    <a:pt x="122789" y="55063"/>
                  </a:lnTo>
                  <a:lnTo>
                    <a:pt x="122666" y="55211"/>
                  </a:lnTo>
                  <a:lnTo>
                    <a:pt x="122493" y="55360"/>
                  </a:lnTo>
                  <a:lnTo>
                    <a:pt x="122319" y="55434"/>
                  </a:lnTo>
                  <a:lnTo>
                    <a:pt x="122122" y="55508"/>
                  </a:lnTo>
                  <a:lnTo>
                    <a:pt x="121750" y="55508"/>
                  </a:lnTo>
                  <a:lnTo>
                    <a:pt x="121553" y="55434"/>
                  </a:lnTo>
                  <a:lnTo>
                    <a:pt x="121379" y="55360"/>
                  </a:lnTo>
                  <a:lnTo>
                    <a:pt x="121206" y="55211"/>
                  </a:lnTo>
                  <a:lnTo>
                    <a:pt x="121083" y="55063"/>
                  </a:lnTo>
                  <a:lnTo>
                    <a:pt x="120984" y="54890"/>
                  </a:lnTo>
                  <a:lnTo>
                    <a:pt x="120934" y="54692"/>
                  </a:lnTo>
                  <a:lnTo>
                    <a:pt x="120909" y="54494"/>
                  </a:lnTo>
                  <a:lnTo>
                    <a:pt x="120934" y="54296"/>
                  </a:lnTo>
                  <a:lnTo>
                    <a:pt x="120984" y="54098"/>
                  </a:lnTo>
                  <a:lnTo>
                    <a:pt x="121083" y="53925"/>
                  </a:lnTo>
                  <a:lnTo>
                    <a:pt x="121206" y="53777"/>
                  </a:lnTo>
                  <a:lnTo>
                    <a:pt x="121379" y="53628"/>
                  </a:lnTo>
                  <a:lnTo>
                    <a:pt x="121553" y="53554"/>
                  </a:lnTo>
                  <a:lnTo>
                    <a:pt x="121750" y="53480"/>
                  </a:lnTo>
                  <a:close/>
                  <a:moveTo>
                    <a:pt x="91820" y="54791"/>
                  </a:moveTo>
                  <a:lnTo>
                    <a:pt x="91968" y="54815"/>
                  </a:lnTo>
                  <a:lnTo>
                    <a:pt x="92018" y="54865"/>
                  </a:lnTo>
                  <a:lnTo>
                    <a:pt x="92092" y="54914"/>
                  </a:lnTo>
                  <a:lnTo>
                    <a:pt x="92142" y="54964"/>
                  </a:lnTo>
                  <a:lnTo>
                    <a:pt x="92166" y="55038"/>
                  </a:lnTo>
                  <a:lnTo>
                    <a:pt x="92191" y="55187"/>
                  </a:lnTo>
                  <a:lnTo>
                    <a:pt x="92166" y="55335"/>
                  </a:lnTo>
                  <a:lnTo>
                    <a:pt x="92142" y="55384"/>
                  </a:lnTo>
                  <a:lnTo>
                    <a:pt x="92092" y="55459"/>
                  </a:lnTo>
                  <a:lnTo>
                    <a:pt x="92018" y="55508"/>
                  </a:lnTo>
                  <a:lnTo>
                    <a:pt x="91968" y="55533"/>
                  </a:lnTo>
                  <a:lnTo>
                    <a:pt x="91820" y="55558"/>
                  </a:lnTo>
                  <a:lnTo>
                    <a:pt x="91672" y="55533"/>
                  </a:lnTo>
                  <a:lnTo>
                    <a:pt x="91597" y="55508"/>
                  </a:lnTo>
                  <a:lnTo>
                    <a:pt x="91548" y="55459"/>
                  </a:lnTo>
                  <a:lnTo>
                    <a:pt x="91498" y="55384"/>
                  </a:lnTo>
                  <a:lnTo>
                    <a:pt x="91449" y="55335"/>
                  </a:lnTo>
                  <a:lnTo>
                    <a:pt x="91424" y="55187"/>
                  </a:lnTo>
                  <a:lnTo>
                    <a:pt x="91449" y="55038"/>
                  </a:lnTo>
                  <a:lnTo>
                    <a:pt x="91498" y="54964"/>
                  </a:lnTo>
                  <a:lnTo>
                    <a:pt x="91548" y="54914"/>
                  </a:lnTo>
                  <a:lnTo>
                    <a:pt x="91597" y="54865"/>
                  </a:lnTo>
                  <a:lnTo>
                    <a:pt x="91672" y="54815"/>
                  </a:lnTo>
                  <a:lnTo>
                    <a:pt x="91820" y="54791"/>
                  </a:lnTo>
                  <a:close/>
                  <a:moveTo>
                    <a:pt x="82964" y="55236"/>
                  </a:moveTo>
                  <a:lnTo>
                    <a:pt x="83039" y="55261"/>
                  </a:lnTo>
                  <a:lnTo>
                    <a:pt x="83113" y="55310"/>
                  </a:lnTo>
                  <a:lnTo>
                    <a:pt x="83162" y="55360"/>
                  </a:lnTo>
                  <a:lnTo>
                    <a:pt x="83162" y="55434"/>
                  </a:lnTo>
                  <a:lnTo>
                    <a:pt x="83162" y="55533"/>
                  </a:lnTo>
                  <a:lnTo>
                    <a:pt x="83113" y="55582"/>
                  </a:lnTo>
                  <a:lnTo>
                    <a:pt x="83039" y="55632"/>
                  </a:lnTo>
                  <a:lnTo>
                    <a:pt x="82964" y="55656"/>
                  </a:lnTo>
                  <a:lnTo>
                    <a:pt x="82890" y="55632"/>
                  </a:lnTo>
                  <a:lnTo>
                    <a:pt x="82816" y="55582"/>
                  </a:lnTo>
                  <a:lnTo>
                    <a:pt x="82767" y="55533"/>
                  </a:lnTo>
                  <a:lnTo>
                    <a:pt x="82767" y="55434"/>
                  </a:lnTo>
                  <a:lnTo>
                    <a:pt x="82767" y="55360"/>
                  </a:lnTo>
                  <a:lnTo>
                    <a:pt x="82816" y="55310"/>
                  </a:lnTo>
                  <a:lnTo>
                    <a:pt x="82890" y="55261"/>
                  </a:lnTo>
                  <a:lnTo>
                    <a:pt x="82964" y="55236"/>
                  </a:lnTo>
                  <a:close/>
                  <a:moveTo>
                    <a:pt x="112474" y="54345"/>
                  </a:moveTo>
                  <a:lnTo>
                    <a:pt x="112648" y="54370"/>
                  </a:lnTo>
                  <a:lnTo>
                    <a:pt x="112796" y="54420"/>
                  </a:lnTo>
                  <a:lnTo>
                    <a:pt x="112920" y="54494"/>
                  </a:lnTo>
                  <a:lnTo>
                    <a:pt x="113043" y="54593"/>
                  </a:lnTo>
                  <a:lnTo>
                    <a:pt x="113167" y="54717"/>
                  </a:lnTo>
                  <a:lnTo>
                    <a:pt x="113241" y="54865"/>
                  </a:lnTo>
                  <a:lnTo>
                    <a:pt x="113266" y="55013"/>
                  </a:lnTo>
                  <a:lnTo>
                    <a:pt x="113291" y="55162"/>
                  </a:lnTo>
                  <a:lnTo>
                    <a:pt x="113266" y="55310"/>
                  </a:lnTo>
                  <a:lnTo>
                    <a:pt x="113241" y="55459"/>
                  </a:lnTo>
                  <a:lnTo>
                    <a:pt x="113167" y="55607"/>
                  </a:lnTo>
                  <a:lnTo>
                    <a:pt x="113043" y="55731"/>
                  </a:lnTo>
                  <a:lnTo>
                    <a:pt x="112920" y="55830"/>
                  </a:lnTo>
                  <a:lnTo>
                    <a:pt x="112796" y="55904"/>
                  </a:lnTo>
                  <a:lnTo>
                    <a:pt x="112648" y="55953"/>
                  </a:lnTo>
                  <a:lnTo>
                    <a:pt x="112474" y="55978"/>
                  </a:lnTo>
                  <a:lnTo>
                    <a:pt x="112326" y="55953"/>
                  </a:lnTo>
                  <a:lnTo>
                    <a:pt x="112178" y="55904"/>
                  </a:lnTo>
                  <a:lnTo>
                    <a:pt x="112029" y="55830"/>
                  </a:lnTo>
                  <a:lnTo>
                    <a:pt x="111906" y="55731"/>
                  </a:lnTo>
                  <a:lnTo>
                    <a:pt x="111807" y="55607"/>
                  </a:lnTo>
                  <a:lnTo>
                    <a:pt x="111732" y="55459"/>
                  </a:lnTo>
                  <a:lnTo>
                    <a:pt x="111683" y="55310"/>
                  </a:lnTo>
                  <a:lnTo>
                    <a:pt x="111683" y="55162"/>
                  </a:lnTo>
                  <a:lnTo>
                    <a:pt x="111683" y="55013"/>
                  </a:lnTo>
                  <a:lnTo>
                    <a:pt x="111732" y="54865"/>
                  </a:lnTo>
                  <a:lnTo>
                    <a:pt x="111807" y="54717"/>
                  </a:lnTo>
                  <a:lnTo>
                    <a:pt x="111906" y="54593"/>
                  </a:lnTo>
                  <a:lnTo>
                    <a:pt x="112029" y="54494"/>
                  </a:lnTo>
                  <a:lnTo>
                    <a:pt x="112178" y="54420"/>
                  </a:lnTo>
                  <a:lnTo>
                    <a:pt x="112326" y="54370"/>
                  </a:lnTo>
                  <a:lnTo>
                    <a:pt x="112474" y="54345"/>
                  </a:lnTo>
                  <a:close/>
                  <a:moveTo>
                    <a:pt x="79130" y="55830"/>
                  </a:moveTo>
                  <a:lnTo>
                    <a:pt x="79180" y="55854"/>
                  </a:lnTo>
                  <a:lnTo>
                    <a:pt x="79205" y="55904"/>
                  </a:lnTo>
                  <a:lnTo>
                    <a:pt x="79205" y="55953"/>
                  </a:lnTo>
                  <a:lnTo>
                    <a:pt x="79205" y="56003"/>
                  </a:lnTo>
                  <a:lnTo>
                    <a:pt x="79180" y="56028"/>
                  </a:lnTo>
                  <a:lnTo>
                    <a:pt x="79130" y="56052"/>
                  </a:lnTo>
                  <a:lnTo>
                    <a:pt x="79031" y="56052"/>
                  </a:lnTo>
                  <a:lnTo>
                    <a:pt x="79007" y="56028"/>
                  </a:lnTo>
                  <a:lnTo>
                    <a:pt x="78982" y="56003"/>
                  </a:lnTo>
                  <a:lnTo>
                    <a:pt x="78957" y="55953"/>
                  </a:lnTo>
                  <a:lnTo>
                    <a:pt x="78982" y="55904"/>
                  </a:lnTo>
                  <a:lnTo>
                    <a:pt x="79007" y="55854"/>
                  </a:lnTo>
                  <a:lnTo>
                    <a:pt x="79031" y="55830"/>
                  </a:lnTo>
                  <a:close/>
                  <a:moveTo>
                    <a:pt x="124447" y="54123"/>
                  </a:moveTo>
                  <a:lnTo>
                    <a:pt x="124669" y="54148"/>
                  </a:lnTo>
                  <a:lnTo>
                    <a:pt x="124867" y="54197"/>
                  </a:lnTo>
                  <a:lnTo>
                    <a:pt x="125065" y="54296"/>
                  </a:lnTo>
                  <a:lnTo>
                    <a:pt x="125238" y="54444"/>
                  </a:lnTo>
                  <a:lnTo>
                    <a:pt x="125362" y="54618"/>
                  </a:lnTo>
                  <a:lnTo>
                    <a:pt x="125486" y="54791"/>
                  </a:lnTo>
                  <a:lnTo>
                    <a:pt x="125535" y="55013"/>
                  </a:lnTo>
                  <a:lnTo>
                    <a:pt x="125560" y="55211"/>
                  </a:lnTo>
                  <a:lnTo>
                    <a:pt x="125535" y="55434"/>
                  </a:lnTo>
                  <a:lnTo>
                    <a:pt x="125486" y="55632"/>
                  </a:lnTo>
                  <a:lnTo>
                    <a:pt x="125362" y="55830"/>
                  </a:lnTo>
                  <a:lnTo>
                    <a:pt x="125238" y="55978"/>
                  </a:lnTo>
                  <a:lnTo>
                    <a:pt x="125065" y="56126"/>
                  </a:lnTo>
                  <a:lnTo>
                    <a:pt x="124867" y="56225"/>
                  </a:lnTo>
                  <a:lnTo>
                    <a:pt x="124669" y="56300"/>
                  </a:lnTo>
                  <a:lnTo>
                    <a:pt x="124249" y="56300"/>
                  </a:lnTo>
                  <a:lnTo>
                    <a:pt x="124051" y="56225"/>
                  </a:lnTo>
                  <a:lnTo>
                    <a:pt x="123853" y="56126"/>
                  </a:lnTo>
                  <a:lnTo>
                    <a:pt x="123680" y="55978"/>
                  </a:lnTo>
                  <a:lnTo>
                    <a:pt x="123531" y="55830"/>
                  </a:lnTo>
                  <a:lnTo>
                    <a:pt x="123433" y="55632"/>
                  </a:lnTo>
                  <a:lnTo>
                    <a:pt x="123383" y="55434"/>
                  </a:lnTo>
                  <a:lnTo>
                    <a:pt x="123358" y="55211"/>
                  </a:lnTo>
                  <a:lnTo>
                    <a:pt x="123383" y="55013"/>
                  </a:lnTo>
                  <a:lnTo>
                    <a:pt x="123433" y="54791"/>
                  </a:lnTo>
                  <a:lnTo>
                    <a:pt x="123531" y="54618"/>
                  </a:lnTo>
                  <a:lnTo>
                    <a:pt x="123680" y="54444"/>
                  </a:lnTo>
                  <a:lnTo>
                    <a:pt x="123853" y="54296"/>
                  </a:lnTo>
                  <a:lnTo>
                    <a:pt x="124051" y="54197"/>
                  </a:lnTo>
                  <a:lnTo>
                    <a:pt x="124249" y="54148"/>
                  </a:lnTo>
                  <a:lnTo>
                    <a:pt x="124447" y="54123"/>
                  </a:lnTo>
                  <a:close/>
                  <a:moveTo>
                    <a:pt x="99587" y="55459"/>
                  </a:moveTo>
                  <a:lnTo>
                    <a:pt x="99686" y="55483"/>
                  </a:lnTo>
                  <a:lnTo>
                    <a:pt x="99785" y="55508"/>
                  </a:lnTo>
                  <a:lnTo>
                    <a:pt x="99884" y="55558"/>
                  </a:lnTo>
                  <a:lnTo>
                    <a:pt x="99958" y="55632"/>
                  </a:lnTo>
                  <a:lnTo>
                    <a:pt x="100032" y="55706"/>
                  </a:lnTo>
                  <a:lnTo>
                    <a:pt x="100082" y="55805"/>
                  </a:lnTo>
                  <a:lnTo>
                    <a:pt x="100131" y="55904"/>
                  </a:lnTo>
                  <a:lnTo>
                    <a:pt x="100131" y="56003"/>
                  </a:lnTo>
                  <a:lnTo>
                    <a:pt x="100131" y="56126"/>
                  </a:lnTo>
                  <a:lnTo>
                    <a:pt x="100082" y="56225"/>
                  </a:lnTo>
                  <a:lnTo>
                    <a:pt x="100032" y="56324"/>
                  </a:lnTo>
                  <a:lnTo>
                    <a:pt x="99958" y="56399"/>
                  </a:lnTo>
                  <a:lnTo>
                    <a:pt x="99884" y="56473"/>
                  </a:lnTo>
                  <a:lnTo>
                    <a:pt x="99785" y="56522"/>
                  </a:lnTo>
                  <a:lnTo>
                    <a:pt x="99686" y="56547"/>
                  </a:lnTo>
                  <a:lnTo>
                    <a:pt x="99587" y="56572"/>
                  </a:lnTo>
                  <a:lnTo>
                    <a:pt x="99488" y="56547"/>
                  </a:lnTo>
                  <a:lnTo>
                    <a:pt x="99364" y="56522"/>
                  </a:lnTo>
                  <a:lnTo>
                    <a:pt x="99290" y="56473"/>
                  </a:lnTo>
                  <a:lnTo>
                    <a:pt x="99191" y="56399"/>
                  </a:lnTo>
                  <a:lnTo>
                    <a:pt x="99117" y="56324"/>
                  </a:lnTo>
                  <a:lnTo>
                    <a:pt x="99068" y="56225"/>
                  </a:lnTo>
                  <a:lnTo>
                    <a:pt x="99043" y="56126"/>
                  </a:lnTo>
                  <a:lnTo>
                    <a:pt x="99043" y="56003"/>
                  </a:lnTo>
                  <a:lnTo>
                    <a:pt x="99043" y="55904"/>
                  </a:lnTo>
                  <a:lnTo>
                    <a:pt x="99068" y="55805"/>
                  </a:lnTo>
                  <a:lnTo>
                    <a:pt x="99117" y="55706"/>
                  </a:lnTo>
                  <a:lnTo>
                    <a:pt x="99191" y="55632"/>
                  </a:lnTo>
                  <a:lnTo>
                    <a:pt x="99290" y="55558"/>
                  </a:lnTo>
                  <a:lnTo>
                    <a:pt x="99364" y="55508"/>
                  </a:lnTo>
                  <a:lnTo>
                    <a:pt x="99488" y="55483"/>
                  </a:lnTo>
                  <a:lnTo>
                    <a:pt x="99587" y="55459"/>
                  </a:lnTo>
                  <a:close/>
                  <a:moveTo>
                    <a:pt x="104683" y="55310"/>
                  </a:moveTo>
                  <a:lnTo>
                    <a:pt x="104782" y="55360"/>
                  </a:lnTo>
                  <a:lnTo>
                    <a:pt x="104905" y="55409"/>
                  </a:lnTo>
                  <a:lnTo>
                    <a:pt x="105004" y="55483"/>
                  </a:lnTo>
                  <a:lnTo>
                    <a:pt x="105078" y="55582"/>
                  </a:lnTo>
                  <a:lnTo>
                    <a:pt x="105153" y="55706"/>
                  </a:lnTo>
                  <a:lnTo>
                    <a:pt x="105177" y="55830"/>
                  </a:lnTo>
                  <a:lnTo>
                    <a:pt x="105202" y="55953"/>
                  </a:lnTo>
                  <a:lnTo>
                    <a:pt x="105177" y="56077"/>
                  </a:lnTo>
                  <a:lnTo>
                    <a:pt x="105153" y="56201"/>
                  </a:lnTo>
                  <a:lnTo>
                    <a:pt x="105078" y="56300"/>
                  </a:lnTo>
                  <a:lnTo>
                    <a:pt x="105004" y="56399"/>
                  </a:lnTo>
                  <a:lnTo>
                    <a:pt x="104905" y="56498"/>
                  </a:lnTo>
                  <a:lnTo>
                    <a:pt x="104782" y="56547"/>
                  </a:lnTo>
                  <a:lnTo>
                    <a:pt x="104683" y="56572"/>
                  </a:lnTo>
                  <a:lnTo>
                    <a:pt x="104559" y="56596"/>
                  </a:lnTo>
                  <a:lnTo>
                    <a:pt x="104435" y="56572"/>
                  </a:lnTo>
                  <a:lnTo>
                    <a:pt x="104312" y="56547"/>
                  </a:lnTo>
                  <a:lnTo>
                    <a:pt x="104188" y="56498"/>
                  </a:lnTo>
                  <a:lnTo>
                    <a:pt x="104089" y="56399"/>
                  </a:lnTo>
                  <a:lnTo>
                    <a:pt x="104015" y="56300"/>
                  </a:lnTo>
                  <a:lnTo>
                    <a:pt x="103941" y="56201"/>
                  </a:lnTo>
                  <a:lnTo>
                    <a:pt x="103916" y="56077"/>
                  </a:lnTo>
                  <a:lnTo>
                    <a:pt x="103916" y="55953"/>
                  </a:lnTo>
                  <a:lnTo>
                    <a:pt x="103916" y="55830"/>
                  </a:lnTo>
                  <a:lnTo>
                    <a:pt x="103941" y="55706"/>
                  </a:lnTo>
                  <a:lnTo>
                    <a:pt x="104015" y="55582"/>
                  </a:lnTo>
                  <a:lnTo>
                    <a:pt x="104089" y="55483"/>
                  </a:lnTo>
                  <a:lnTo>
                    <a:pt x="104188" y="55409"/>
                  </a:lnTo>
                  <a:lnTo>
                    <a:pt x="104312" y="55360"/>
                  </a:lnTo>
                  <a:lnTo>
                    <a:pt x="104435" y="55310"/>
                  </a:lnTo>
                  <a:close/>
                  <a:moveTo>
                    <a:pt x="85191" y="56225"/>
                  </a:moveTo>
                  <a:lnTo>
                    <a:pt x="85290" y="56250"/>
                  </a:lnTo>
                  <a:lnTo>
                    <a:pt x="85389" y="56300"/>
                  </a:lnTo>
                  <a:lnTo>
                    <a:pt x="85463" y="56399"/>
                  </a:lnTo>
                  <a:lnTo>
                    <a:pt x="85488" y="56498"/>
                  </a:lnTo>
                  <a:lnTo>
                    <a:pt x="85463" y="56621"/>
                  </a:lnTo>
                  <a:lnTo>
                    <a:pt x="85389" y="56720"/>
                  </a:lnTo>
                  <a:lnTo>
                    <a:pt x="85290" y="56770"/>
                  </a:lnTo>
                  <a:lnTo>
                    <a:pt x="85191" y="56794"/>
                  </a:lnTo>
                  <a:lnTo>
                    <a:pt x="85092" y="56770"/>
                  </a:lnTo>
                  <a:lnTo>
                    <a:pt x="84993" y="56720"/>
                  </a:lnTo>
                  <a:lnTo>
                    <a:pt x="84919" y="56621"/>
                  </a:lnTo>
                  <a:lnTo>
                    <a:pt x="84894" y="56498"/>
                  </a:lnTo>
                  <a:lnTo>
                    <a:pt x="84919" y="56399"/>
                  </a:lnTo>
                  <a:lnTo>
                    <a:pt x="84993" y="56300"/>
                  </a:lnTo>
                  <a:lnTo>
                    <a:pt x="85092" y="56250"/>
                  </a:lnTo>
                  <a:lnTo>
                    <a:pt x="85191" y="56225"/>
                  </a:lnTo>
                  <a:close/>
                  <a:moveTo>
                    <a:pt x="108393" y="55384"/>
                  </a:moveTo>
                  <a:lnTo>
                    <a:pt x="108517" y="55434"/>
                  </a:lnTo>
                  <a:lnTo>
                    <a:pt x="108640" y="55508"/>
                  </a:lnTo>
                  <a:lnTo>
                    <a:pt x="108764" y="55607"/>
                  </a:lnTo>
                  <a:lnTo>
                    <a:pt x="108863" y="55706"/>
                  </a:lnTo>
                  <a:lnTo>
                    <a:pt x="108913" y="55830"/>
                  </a:lnTo>
                  <a:lnTo>
                    <a:pt x="108962" y="55978"/>
                  </a:lnTo>
                  <a:lnTo>
                    <a:pt x="108987" y="56126"/>
                  </a:lnTo>
                  <a:lnTo>
                    <a:pt x="108962" y="56250"/>
                  </a:lnTo>
                  <a:lnTo>
                    <a:pt x="108913" y="56399"/>
                  </a:lnTo>
                  <a:lnTo>
                    <a:pt x="108863" y="56522"/>
                  </a:lnTo>
                  <a:lnTo>
                    <a:pt x="108764" y="56646"/>
                  </a:lnTo>
                  <a:lnTo>
                    <a:pt x="108640" y="56720"/>
                  </a:lnTo>
                  <a:lnTo>
                    <a:pt x="108517" y="56794"/>
                  </a:lnTo>
                  <a:lnTo>
                    <a:pt x="108393" y="56844"/>
                  </a:lnTo>
                  <a:lnTo>
                    <a:pt x="108096" y="56844"/>
                  </a:lnTo>
                  <a:lnTo>
                    <a:pt x="107973" y="56794"/>
                  </a:lnTo>
                  <a:lnTo>
                    <a:pt x="107824" y="56720"/>
                  </a:lnTo>
                  <a:lnTo>
                    <a:pt x="107725" y="56646"/>
                  </a:lnTo>
                  <a:lnTo>
                    <a:pt x="107626" y="56522"/>
                  </a:lnTo>
                  <a:lnTo>
                    <a:pt x="107552" y="56399"/>
                  </a:lnTo>
                  <a:lnTo>
                    <a:pt x="107527" y="56250"/>
                  </a:lnTo>
                  <a:lnTo>
                    <a:pt x="107503" y="56126"/>
                  </a:lnTo>
                  <a:lnTo>
                    <a:pt x="107527" y="55978"/>
                  </a:lnTo>
                  <a:lnTo>
                    <a:pt x="107552" y="55830"/>
                  </a:lnTo>
                  <a:lnTo>
                    <a:pt x="107626" y="55706"/>
                  </a:lnTo>
                  <a:lnTo>
                    <a:pt x="107725" y="55607"/>
                  </a:lnTo>
                  <a:lnTo>
                    <a:pt x="107824" y="55508"/>
                  </a:lnTo>
                  <a:lnTo>
                    <a:pt x="107973" y="55434"/>
                  </a:lnTo>
                  <a:lnTo>
                    <a:pt x="108096" y="55384"/>
                  </a:lnTo>
                  <a:close/>
                  <a:moveTo>
                    <a:pt x="118238" y="54914"/>
                  </a:moveTo>
                  <a:lnTo>
                    <a:pt x="118411" y="54939"/>
                  </a:lnTo>
                  <a:lnTo>
                    <a:pt x="118584" y="54989"/>
                  </a:lnTo>
                  <a:lnTo>
                    <a:pt x="118757" y="55063"/>
                  </a:lnTo>
                  <a:lnTo>
                    <a:pt x="118906" y="55187"/>
                  </a:lnTo>
                  <a:lnTo>
                    <a:pt x="119030" y="55360"/>
                  </a:lnTo>
                  <a:lnTo>
                    <a:pt x="119128" y="55508"/>
                  </a:lnTo>
                  <a:lnTo>
                    <a:pt x="119178" y="55681"/>
                  </a:lnTo>
                  <a:lnTo>
                    <a:pt x="119178" y="55879"/>
                  </a:lnTo>
                  <a:lnTo>
                    <a:pt x="119178" y="56052"/>
                  </a:lnTo>
                  <a:lnTo>
                    <a:pt x="119128" y="56250"/>
                  </a:lnTo>
                  <a:lnTo>
                    <a:pt x="119030" y="56399"/>
                  </a:lnTo>
                  <a:lnTo>
                    <a:pt x="118906" y="56547"/>
                  </a:lnTo>
                  <a:lnTo>
                    <a:pt x="118757" y="56671"/>
                  </a:lnTo>
                  <a:lnTo>
                    <a:pt x="118584" y="56770"/>
                  </a:lnTo>
                  <a:lnTo>
                    <a:pt x="118411" y="56819"/>
                  </a:lnTo>
                  <a:lnTo>
                    <a:pt x="118238" y="56844"/>
                  </a:lnTo>
                  <a:lnTo>
                    <a:pt x="118040" y="56819"/>
                  </a:lnTo>
                  <a:lnTo>
                    <a:pt x="117867" y="56770"/>
                  </a:lnTo>
                  <a:lnTo>
                    <a:pt x="117694" y="56671"/>
                  </a:lnTo>
                  <a:lnTo>
                    <a:pt x="117545" y="56547"/>
                  </a:lnTo>
                  <a:lnTo>
                    <a:pt x="117422" y="56399"/>
                  </a:lnTo>
                  <a:lnTo>
                    <a:pt x="117347" y="56250"/>
                  </a:lnTo>
                  <a:lnTo>
                    <a:pt x="117298" y="56052"/>
                  </a:lnTo>
                  <a:lnTo>
                    <a:pt x="117273" y="55879"/>
                  </a:lnTo>
                  <a:lnTo>
                    <a:pt x="117298" y="55681"/>
                  </a:lnTo>
                  <a:lnTo>
                    <a:pt x="117347" y="55508"/>
                  </a:lnTo>
                  <a:lnTo>
                    <a:pt x="117422" y="55360"/>
                  </a:lnTo>
                  <a:lnTo>
                    <a:pt x="117545" y="55187"/>
                  </a:lnTo>
                  <a:lnTo>
                    <a:pt x="117694" y="55063"/>
                  </a:lnTo>
                  <a:lnTo>
                    <a:pt x="117867" y="54989"/>
                  </a:lnTo>
                  <a:lnTo>
                    <a:pt x="118040" y="54939"/>
                  </a:lnTo>
                  <a:lnTo>
                    <a:pt x="118238" y="54914"/>
                  </a:lnTo>
                  <a:close/>
                  <a:moveTo>
                    <a:pt x="115072" y="55088"/>
                  </a:moveTo>
                  <a:lnTo>
                    <a:pt x="115245" y="55112"/>
                  </a:lnTo>
                  <a:lnTo>
                    <a:pt x="115418" y="55162"/>
                  </a:lnTo>
                  <a:lnTo>
                    <a:pt x="115566" y="55236"/>
                  </a:lnTo>
                  <a:lnTo>
                    <a:pt x="115715" y="55360"/>
                  </a:lnTo>
                  <a:lnTo>
                    <a:pt x="115814" y="55483"/>
                  </a:lnTo>
                  <a:lnTo>
                    <a:pt x="115888" y="55656"/>
                  </a:lnTo>
                  <a:lnTo>
                    <a:pt x="115938" y="55805"/>
                  </a:lnTo>
                  <a:lnTo>
                    <a:pt x="115962" y="55978"/>
                  </a:lnTo>
                  <a:lnTo>
                    <a:pt x="115938" y="56151"/>
                  </a:lnTo>
                  <a:lnTo>
                    <a:pt x="115888" y="56324"/>
                  </a:lnTo>
                  <a:lnTo>
                    <a:pt x="115814" y="56473"/>
                  </a:lnTo>
                  <a:lnTo>
                    <a:pt x="115715" y="56596"/>
                  </a:lnTo>
                  <a:lnTo>
                    <a:pt x="115566" y="56720"/>
                  </a:lnTo>
                  <a:lnTo>
                    <a:pt x="115418" y="56794"/>
                  </a:lnTo>
                  <a:lnTo>
                    <a:pt x="115245" y="56844"/>
                  </a:lnTo>
                  <a:lnTo>
                    <a:pt x="115072" y="56869"/>
                  </a:lnTo>
                  <a:lnTo>
                    <a:pt x="114899" y="56844"/>
                  </a:lnTo>
                  <a:lnTo>
                    <a:pt x="114750" y="56794"/>
                  </a:lnTo>
                  <a:lnTo>
                    <a:pt x="114577" y="56720"/>
                  </a:lnTo>
                  <a:lnTo>
                    <a:pt x="114453" y="56596"/>
                  </a:lnTo>
                  <a:lnTo>
                    <a:pt x="114330" y="56473"/>
                  </a:lnTo>
                  <a:lnTo>
                    <a:pt x="114255" y="56324"/>
                  </a:lnTo>
                  <a:lnTo>
                    <a:pt x="114206" y="56151"/>
                  </a:lnTo>
                  <a:lnTo>
                    <a:pt x="114181" y="55978"/>
                  </a:lnTo>
                  <a:lnTo>
                    <a:pt x="114206" y="55805"/>
                  </a:lnTo>
                  <a:lnTo>
                    <a:pt x="114255" y="55656"/>
                  </a:lnTo>
                  <a:lnTo>
                    <a:pt x="114330" y="55483"/>
                  </a:lnTo>
                  <a:lnTo>
                    <a:pt x="114453" y="55360"/>
                  </a:lnTo>
                  <a:lnTo>
                    <a:pt x="114577" y="55236"/>
                  </a:lnTo>
                  <a:lnTo>
                    <a:pt x="114750" y="55162"/>
                  </a:lnTo>
                  <a:lnTo>
                    <a:pt x="114899" y="55112"/>
                  </a:lnTo>
                  <a:lnTo>
                    <a:pt x="115072" y="55088"/>
                  </a:lnTo>
                  <a:close/>
                  <a:moveTo>
                    <a:pt x="97386" y="56399"/>
                  </a:moveTo>
                  <a:lnTo>
                    <a:pt x="97484" y="56423"/>
                  </a:lnTo>
                  <a:lnTo>
                    <a:pt x="97583" y="56473"/>
                  </a:lnTo>
                  <a:lnTo>
                    <a:pt x="97658" y="56547"/>
                  </a:lnTo>
                  <a:lnTo>
                    <a:pt x="97732" y="56621"/>
                  </a:lnTo>
                  <a:lnTo>
                    <a:pt x="97781" y="56720"/>
                  </a:lnTo>
                  <a:lnTo>
                    <a:pt x="97806" y="56819"/>
                  </a:lnTo>
                  <a:lnTo>
                    <a:pt x="97806" y="56918"/>
                  </a:lnTo>
                  <a:lnTo>
                    <a:pt x="97806" y="57017"/>
                  </a:lnTo>
                  <a:lnTo>
                    <a:pt x="97781" y="57116"/>
                  </a:lnTo>
                  <a:lnTo>
                    <a:pt x="97732" y="57215"/>
                  </a:lnTo>
                  <a:lnTo>
                    <a:pt x="97658" y="57289"/>
                  </a:lnTo>
                  <a:lnTo>
                    <a:pt x="97583" y="57363"/>
                  </a:lnTo>
                  <a:lnTo>
                    <a:pt x="97484" y="57413"/>
                  </a:lnTo>
                  <a:lnTo>
                    <a:pt x="97386" y="57437"/>
                  </a:lnTo>
                  <a:lnTo>
                    <a:pt x="97188" y="57437"/>
                  </a:lnTo>
                  <a:lnTo>
                    <a:pt x="97089" y="57413"/>
                  </a:lnTo>
                  <a:lnTo>
                    <a:pt x="96990" y="57363"/>
                  </a:lnTo>
                  <a:lnTo>
                    <a:pt x="96916" y="57289"/>
                  </a:lnTo>
                  <a:lnTo>
                    <a:pt x="96841" y="57215"/>
                  </a:lnTo>
                  <a:lnTo>
                    <a:pt x="96792" y="57116"/>
                  </a:lnTo>
                  <a:lnTo>
                    <a:pt x="96767" y="57017"/>
                  </a:lnTo>
                  <a:lnTo>
                    <a:pt x="96767" y="56918"/>
                  </a:lnTo>
                  <a:lnTo>
                    <a:pt x="96767" y="56819"/>
                  </a:lnTo>
                  <a:lnTo>
                    <a:pt x="96792" y="56720"/>
                  </a:lnTo>
                  <a:lnTo>
                    <a:pt x="96841" y="56621"/>
                  </a:lnTo>
                  <a:lnTo>
                    <a:pt x="96916" y="56547"/>
                  </a:lnTo>
                  <a:lnTo>
                    <a:pt x="96990" y="56473"/>
                  </a:lnTo>
                  <a:lnTo>
                    <a:pt x="97089" y="56423"/>
                  </a:lnTo>
                  <a:lnTo>
                    <a:pt x="97188" y="56399"/>
                  </a:lnTo>
                  <a:close/>
                  <a:moveTo>
                    <a:pt x="81134" y="57141"/>
                  </a:moveTo>
                  <a:lnTo>
                    <a:pt x="81208" y="57165"/>
                  </a:lnTo>
                  <a:lnTo>
                    <a:pt x="81282" y="57215"/>
                  </a:lnTo>
                  <a:lnTo>
                    <a:pt x="81332" y="57289"/>
                  </a:lnTo>
                  <a:lnTo>
                    <a:pt x="81357" y="57363"/>
                  </a:lnTo>
                  <a:lnTo>
                    <a:pt x="81332" y="57437"/>
                  </a:lnTo>
                  <a:lnTo>
                    <a:pt x="81282" y="57512"/>
                  </a:lnTo>
                  <a:lnTo>
                    <a:pt x="81208" y="57561"/>
                  </a:lnTo>
                  <a:lnTo>
                    <a:pt x="81134" y="57586"/>
                  </a:lnTo>
                  <a:lnTo>
                    <a:pt x="81060" y="57561"/>
                  </a:lnTo>
                  <a:lnTo>
                    <a:pt x="80986" y="57512"/>
                  </a:lnTo>
                  <a:lnTo>
                    <a:pt x="80936" y="57437"/>
                  </a:lnTo>
                  <a:lnTo>
                    <a:pt x="80911" y="57363"/>
                  </a:lnTo>
                  <a:lnTo>
                    <a:pt x="80936" y="57289"/>
                  </a:lnTo>
                  <a:lnTo>
                    <a:pt x="80986" y="57215"/>
                  </a:lnTo>
                  <a:lnTo>
                    <a:pt x="81060" y="57165"/>
                  </a:lnTo>
                  <a:lnTo>
                    <a:pt x="81134" y="57141"/>
                  </a:lnTo>
                  <a:close/>
                  <a:moveTo>
                    <a:pt x="87541" y="56893"/>
                  </a:moveTo>
                  <a:lnTo>
                    <a:pt x="87664" y="56918"/>
                  </a:lnTo>
                  <a:lnTo>
                    <a:pt x="87788" y="56992"/>
                  </a:lnTo>
                  <a:lnTo>
                    <a:pt x="87862" y="57116"/>
                  </a:lnTo>
                  <a:lnTo>
                    <a:pt x="87887" y="57240"/>
                  </a:lnTo>
                  <a:lnTo>
                    <a:pt x="87862" y="57388"/>
                  </a:lnTo>
                  <a:lnTo>
                    <a:pt x="87788" y="57512"/>
                  </a:lnTo>
                  <a:lnTo>
                    <a:pt x="87664" y="57586"/>
                  </a:lnTo>
                  <a:lnTo>
                    <a:pt x="87541" y="57611"/>
                  </a:lnTo>
                  <a:lnTo>
                    <a:pt x="87417" y="57586"/>
                  </a:lnTo>
                  <a:lnTo>
                    <a:pt x="87293" y="57512"/>
                  </a:lnTo>
                  <a:lnTo>
                    <a:pt x="87219" y="57388"/>
                  </a:lnTo>
                  <a:lnTo>
                    <a:pt x="87194" y="57240"/>
                  </a:lnTo>
                  <a:lnTo>
                    <a:pt x="87219" y="57116"/>
                  </a:lnTo>
                  <a:lnTo>
                    <a:pt x="87293" y="56992"/>
                  </a:lnTo>
                  <a:lnTo>
                    <a:pt x="87417" y="56918"/>
                  </a:lnTo>
                  <a:lnTo>
                    <a:pt x="87541" y="56893"/>
                  </a:lnTo>
                  <a:close/>
                  <a:moveTo>
                    <a:pt x="120786" y="55607"/>
                  </a:moveTo>
                  <a:lnTo>
                    <a:pt x="120984" y="55632"/>
                  </a:lnTo>
                  <a:lnTo>
                    <a:pt x="121157" y="55681"/>
                  </a:lnTo>
                  <a:lnTo>
                    <a:pt x="121355" y="55780"/>
                  </a:lnTo>
                  <a:lnTo>
                    <a:pt x="121503" y="55929"/>
                  </a:lnTo>
                  <a:lnTo>
                    <a:pt x="121652" y="56077"/>
                  </a:lnTo>
                  <a:lnTo>
                    <a:pt x="121726" y="56250"/>
                  </a:lnTo>
                  <a:lnTo>
                    <a:pt x="121800" y="56448"/>
                  </a:lnTo>
                  <a:lnTo>
                    <a:pt x="121825" y="56646"/>
                  </a:lnTo>
                  <a:lnTo>
                    <a:pt x="121800" y="56844"/>
                  </a:lnTo>
                  <a:lnTo>
                    <a:pt x="121726" y="57042"/>
                  </a:lnTo>
                  <a:lnTo>
                    <a:pt x="121652" y="57215"/>
                  </a:lnTo>
                  <a:lnTo>
                    <a:pt x="121503" y="57388"/>
                  </a:lnTo>
                  <a:lnTo>
                    <a:pt x="121355" y="57512"/>
                  </a:lnTo>
                  <a:lnTo>
                    <a:pt x="121157" y="57611"/>
                  </a:lnTo>
                  <a:lnTo>
                    <a:pt x="120984" y="57660"/>
                  </a:lnTo>
                  <a:lnTo>
                    <a:pt x="120786" y="57685"/>
                  </a:lnTo>
                  <a:lnTo>
                    <a:pt x="120588" y="57660"/>
                  </a:lnTo>
                  <a:lnTo>
                    <a:pt x="120390" y="57611"/>
                  </a:lnTo>
                  <a:lnTo>
                    <a:pt x="120217" y="57512"/>
                  </a:lnTo>
                  <a:lnTo>
                    <a:pt x="120044" y="57388"/>
                  </a:lnTo>
                  <a:lnTo>
                    <a:pt x="119920" y="57215"/>
                  </a:lnTo>
                  <a:lnTo>
                    <a:pt x="119821" y="57042"/>
                  </a:lnTo>
                  <a:lnTo>
                    <a:pt x="119747" y="56844"/>
                  </a:lnTo>
                  <a:lnTo>
                    <a:pt x="119747" y="56646"/>
                  </a:lnTo>
                  <a:lnTo>
                    <a:pt x="119747" y="56448"/>
                  </a:lnTo>
                  <a:lnTo>
                    <a:pt x="119821" y="56250"/>
                  </a:lnTo>
                  <a:lnTo>
                    <a:pt x="119920" y="56077"/>
                  </a:lnTo>
                  <a:lnTo>
                    <a:pt x="120044" y="55929"/>
                  </a:lnTo>
                  <a:lnTo>
                    <a:pt x="120217" y="55780"/>
                  </a:lnTo>
                  <a:lnTo>
                    <a:pt x="120390" y="55681"/>
                  </a:lnTo>
                  <a:lnTo>
                    <a:pt x="120588" y="55632"/>
                  </a:lnTo>
                  <a:lnTo>
                    <a:pt x="120786" y="55607"/>
                  </a:lnTo>
                  <a:close/>
                  <a:moveTo>
                    <a:pt x="77250" y="57635"/>
                  </a:moveTo>
                  <a:lnTo>
                    <a:pt x="77275" y="57660"/>
                  </a:lnTo>
                  <a:lnTo>
                    <a:pt x="77325" y="57710"/>
                  </a:lnTo>
                  <a:lnTo>
                    <a:pt x="77325" y="57734"/>
                  </a:lnTo>
                  <a:lnTo>
                    <a:pt x="77325" y="57784"/>
                  </a:lnTo>
                  <a:lnTo>
                    <a:pt x="77275" y="57833"/>
                  </a:lnTo>
                  <a:lnTo>
                    <a:pt x="77250" y="57858"/>
                  </a:lnTo>
                  <a:lnTo>
                    <a:pt x="77152" y="57858"/>
                  </a:lnTo>
                  <a:lnTo>
                    <a:pt x="77127" y="57833"/>
                  </a:lnTo>
                  <a:lnTo>
                    <a:pt x="77102" y="57784"/>
                  </a:lnTo>
                  <a:lnTo>
                    <a:pt x="77077" y="57734"/>
                  </a:lnTo>
                  <a:lnTo>
                    <a:pt x="77102" y="57710"/>
                  </a:lnTo>
                  <a:lnTo>
                    <a:pt x="77127" y="57660"/>
                  </a:lnTo>
                  <a:lnTo>
                    <a:pt x="77152" y="57635"/>
                  </a:lnTo>
                  <a:close/>
                  <a:moveTo>
                    <a:pt x="110916" y="56225"/>
                  </a:moveTo>
                  <a:lnTo>
                    <a:pt x="111065" y="56250"/>
                  </a:lnTo>
                  <a:lnTo>
                    <a:pt x="111213" y="56300"/>
                  </a:lnTo>
                  <a:lnTo>
                    <a:pt x="111361" y="56374"/>
                  </a:lnTo>
                  <a:lnTo>
                    <a:pt x="111485" y="56473"/>
                  </a:lnTo>
                  <a:lnTo>
                    <a:pt x="111584" y="56596"/>
                  </a:lnTo>
                  <a:lnTo>
                    <a:pt x="111658" y="56745"/>
                  </a:lnTo>
                  <a:lnTo>
                    <a:pt x="111708" y="56893"/>
                  </a:lnTo>
                  <a:lnTo>
                    <a:pt x="111732" y="57042"/>
                  </a:lnTo>
                  <a:lnTo>
                    <a:pt x="111708" y="57215"/>
                  </a:lnTo>
                  <a:lnTo>
                    <a:pt x="111658" y="57363"/>
                  </a:lnTo>
                  <a:lnTo>
                    <a:pt x="111584" y="57512"/>
                  </a:lnTo>
                  <a:lnTo>
                    <a:pt x="111485" y="57635"/>
                  </a:lnTo>
                  <a:lnTo>
                    <a:pt x="111361" y="57734"/>
                  </a:lnTo>
                  <a:lnTo>
                    <a:pt x="111213" y="57809"/>
                  </a:lnTo>
                  <a:lnTo>
                    <a:pt x="111065" y="57858"/>
                  </a:lnTo>
                  <a:lnTo>
                    <a:pt x="110768" y="57858"/>
                  </a:lnTo>
                  <a:lnTo>
                    <a:pt x="110619" y="57809"/>
                  </a:lnTo>
                  <a:lnTo>
                    <a:pt x="110471" y="57734"/>
                  </a:lnTo>
                  <a:lnTo>
                    <a:pt x="110347" y="57635"/>
                  </a:lnTo>
                  <a:lnTo>
                    <a:pt x="110224" y="57512"/>
                  </a:lnTo>
                  <a:lnTo>
                    <a:pt x="110149" y="57363"/>
                  </a:lnTo>
                  <a:lnTo>
                    <a:pt x="110125" y="57215"/>
                  </a:lnTo>
                  <a:lnTo>
                    <a:pt x="110100" y="57042"/>
                  </a:lnTo>
                  <a:lnTo>
                    <a:pt x="110125" y="56893"/>
                  </a:lnTo>
                  <a:lnTo>
                    <a:pt x="110149" y="56745"/>
                  </a:lnTo>
                  <a:lnTo>
                    <a:pt x="110224" y="56596"/>
                  </a:lnTo>
                  <a:lnTo>
                    <a:pt x="110347" y="56473"/>
                  </a:lnTo>
                  <a:lnTo>
                    <a:pt x="110471" y="56374"/>
                  </a:lnTo>
                  <a:lnTo>
                    <a:pt x="110619" y="56300"/>
                  </a:lnTo>
                  <a:lnTo>
                    <a:pt x="110768" y="56250"/>
                  </a:lnTo>
                  <a:lnTo>
                    <a:pt x="110916" y="56225"/>
                  </a:lnTo>
                  <a:close/>
                  <a:moveTo>
                    <a:pt x="94986" y="57017"/>
                  </a:moveTo>
                  <a:lnTo>
                    <a:pt x="95085" y="57042"/>
                  </a:lnTo>
                  <a:lnTo>
                    <a:pt x="95159" y="57091"/>
                  </a:lnTo>
                  <a:lnTo>
                    <a:pt x="95234" y="57141"/>
                  </a:lnTo>
                  <a:lnTo>
                    <a:pt x="95308" y="57240"/>
                  </a:lnTo>
                  <a:lnTo>
                    <a:pt x="95357" y="57314"/>
                  </a:lnTo>
                  <a:lnTo>
                    <a:pt x="95382" y="57413"/>
                  </a:lnTo>
                  <a:lnTo>
                    <a:pt x="95382" y="57512"/>
                  </a:lnTo>
                  <a:lnTo>
                    <a:pt x="95382" y="57586"/>
                  </a:lnTo>
                  <a:lnTo>
                    <a:pt x="95357" y="57685"/>
                  </a:lnTo>
                  <a:lnTo>
                    <a:pt x="95308" y="57784"/>
                  </a:lnTo>
                  <a:lnTo>
                    <a:pt x="95234" y="57858"/>
                  </a:lnTo>
                  <a:lnTo>
                    <a:pt x="95159" y="57907"/>
                  </a:lnTo>
                  <a:lnTo>
                    <a:pt x="95085" y="57957"/>
                  </a:lnTo>
                  <a:lnTo>
                    <a:pt x="94986" y="57982"/>
                  </a:lnTo>
                  <a:lnTo>
                    <a:pt x="94887" y="58006"/>
                  </a:lnTo>
                  <a:lnTo>
                    <a:pt x="94788" y="57982"/>
                  </a:lnTo>
                  <a:lnTo>
                    <a:pt x="94714" y="57957"/>
                  </a:lnTo>
                  <a:lnTo>
                    <a:pt x="94615" y="57907"/>
                  </a:lnTo>
                  <a:lnTo>
                    <a:pt x="94541" y="57858"/>
                  </a:lnTo>
                  <a:lnTo>
                    <a:pt x="94467" y="57784"/>
                  </a:lnTo>
                  <a:lnTo>
                    <a:pt x="94442" y="57685"/>
                  </a:lnTo>
                  <a:lnTo>
                    <a:pt x="94417" y="57586"/>
                  </a:lnTo>
                  <a:lnTo>
                    <a:pt x="94392" y="57512"/>
                  </a:lnTo>
                  <a:lnTo>
                    <a:pt x="94417" y="57413"/>
                  </a:lnTo>
                  <a:lnTo>
                    <a:pt x="94442" y="57314"/>
                  </a:lnTo>
                  <a:lnTo>
                    <a:pt x="94467" y="57240"/>
                  </a:lnTo>
                  <a:lnTo>
                    <a:pt x="94541" y="57141"/>
                  </a:lnTo>
                  <a:lnTo>
                    <a:pt x="94615" y="57091"/>
                  </a:lnTo>
                  <a:lnTo>
                    <a:pt x="94714" y="57042"/>
                  </a:lnTo>
                  <a:lnTo>
                    <a:pt x="94788" y="57017"/>
                  </a:lnTo>
                  <a:close/>
                  <a:moveTo>
                    <a:pt x="102630" y="56745"/>
                  </a:moveTo>
                  <a:lnTo>
                    <a:pt x="102729" y="56770"/>
                  </a:lnTo>
                  <a:lnTo>
                    <a:pt x="102852" y="56844"/>
                  </a:lnTo>
                  <a:lnTo>
                    <a:pt x="102951" y="56918"/>
                  </a:lnTo>
                  <a:lnTo>
                    <a:pt x="103025" y="57017"/>
                  </a:lnTo>
                  <a:lnTo>
                    <a:pt x="103100" y="57141"/>
                  </a:lnTo>
                  <a:lnTo>
                    <a:pt x="103124" y="57240"/>
                  </a:lnTo>
                  <a:lnTo>
                    <a:pt x="103124" y="57363"/>
                  </a:lnTo>
                  <a:lnTo>
                    <a:pt x="103124" y="57487"/>
                  </a:lnTo>
                  <a:lnTo>
                    <a:pt x="103100" y="57611"/>
                  </a:lnTo>
                  <a:lnTo>
                    <a:pt x="103025" y="57710"/>
                  </a:lnTo>
                  <a:lnTo>
                    <a:pt x="102951" y="57809"/>
                  </a:lnTo>
                  <a:lnTo>
                    <a:pt x="102852" y="57907"/>
                  </a:lnTo>
                  <a:lnTo>
                    <a:pt x="102729" y="57957"/>
                  </a:lnTo>
                  <a:lnTo>
                    <a:pt x="102630" y="57982"/>
                  </a:lnTo>
                  <a:lnTo>
                    <a:pt x="102506" y="58006"/>
                  </a:lnTo>
                  <a:lnTo>
                    <a:pt x="102382" y="57982"/>
                  </a:lnTo>
                  <a:lnTo>
                    <a:pt x="102259" y="57957"/>
                  </a:lnTo>
                  <a:lnTo>
                    <a:pt x="102160" y="57907"/>
                  </a:lnTo>
                  <a:lnTo>
                    <a:pt x="102061" y="57809"/>
                  </a:lnTo>
                  <a:lnTo>
                    <a:pt x="101962" y="57710"/>
                  </a:lnTo>
                  <a:lnTo>
                    <a:pt x="101912" y="57611"/>
                  </a:lnTo>
                  <a:lnTo>
                    <a:pt x="101887" y="57487"/>
                  </a:lnTo>
                  <a:lnTo>
                    <a:pt x="101863" y="57363"/>
                  </a:lnTo>
                  <a:lnTo>
                    <a:pt x="101887" y="57240"/>
                  </a:lnTo>
                  <a:lnTo>
                    <a:pt x="101912" y="57141"/>
                  </a:lnTo>
                  <a:lnTo>
                    <a:pt x="101962" y="57017"/>
                  </a:lnTo>
                  <a:lnTo>
                    <a:pt x="102061" y="56918"/>
                  </a:lnTo>
                  <a:lnTo>
                    <a:pt x="102160" y="56844"/>
                  </a:lnTo>
                  <a:lnTo>
                    <a:pt x="102259" y="56770"/>
                  </a:lnTo>
                  <a:lnTo>
                    <a:pt x="102382" y="56745"/>
                  </a:lnTo>
                  <a:close/>
                  <a:moveTo>
                    <a:pt x="90039" y="57264"/>
                  </a:moveTo>
                  <a:lnTo>
                    <a:pt x="90138" y="57289"/>
                  </a:lnTo>
                  <a:lnTo>
                    <a:pt x="90187" y="57314"/>
                  </a:lnTo>
                  <a:lnTo>
                    <a:pt x="90262" y="57388"/>
                  </a:lnTo>
                  <a:lnTo>
                    <a:pt x="90311" y="57437"/>
                  </a:lnTo>
                  <a:lnTo>
                    <a:pt x="90361" y="57512"/>
                  </a:lnTo>
                  <a:lnTo>
                    <a:pt x="90385" y="57586"/>
                  </a:lnTo>
                  <a:lnTo>
                    <a:pt x="90385" y="57660"/>
                  </a:lnTo>
                  <a:lnTo>
                    <a:pt x="90385" y="57734"/>
                  </a:lnTo>
                  <a:lnTo>
                    <a:pt x="90361" y="57833"/>
                  </a:lnTo>
                  <a:lnTo>
                    <a:pt x="90311" y="57883"/>
                  </a:lnTo>
                  <a:lnTo>
                    <a:pt x="90262" y="57957"/>
                  </a:lnTo>
                  <a:lnTo>
                    <a:pt x="90187" y="58006"/>
                  </a:lnTo>
                  <a:lnTo>
                    <a:pt x="90138" y="58056"/>
                  </a:lnTo>
                  <a:lnTo>
                    <a:pt x="90039" y="58081"/>
                  </a:lnTo>
                  <a:lnTo>
                    <a:pt x="89891" y="58081"/>
                  </a:lnTo>
                  <a:lnTo>
                    <a:pt x="89816" y="58056"/>
                  </a:lnTo>
                  <a:lnTo>
                    <a:pt x="89742" y="58006"/>
                  </a:lnTo>
                  <a:lnTo>
                    <a:pt x="89693" y="57957"/>
                  </a:lnTo>
                  <a:lnTo>
                    <a:pt x="89618" y="57883"/>
                  </a:lnTo>
                  <a:lnTo>
                    <a:pt x="89594" y="57833"/>
                  </a:lnTo>
                  <a:lnTo>
                    <a:pt x="89569" y="57734"/>
                  </a:lnTo>
                  <a:lnTo>
                    <a:pt x="89569" y="57660"/>
                  </a:lnTo>
                  <a:lnTo>
                    <a:pt x="89569" y="57586"/>
                  </a:lnTo>
                  <a:lnTo>
                    <a:pt x="89594" y="57512"/>
                  </a:lnTo>
                  <a:lnTo>
                    <a:pt x="89618" y="57437"/>
                  </a:lnTo>
                  <a:lnTo>
                    <a:pt x="89693" y="57388"/>
                  </a:lnTo>
                  <a:lnTo>
                    <a:pt x="89742" y="57314"/>
                  </a:lnTo>
                  <a:lnTo>
                    <a:pt x="89816" y="57289"/>
                  </a:lnTo>
                  <a:lnTo>
                    <a:pt x="89891" y="57264"/>
                  </a:lnTo>
                  <a:close/>
                  <a:moveTo>
                    <a:pt x="92438" y="57289"/>
                  </a:moveTo>
                  <a:lnTo>
                    <a:pt x="92513" y="57314"/>
                  </a:lnTo>
                  <a:lnTo>
                    <a:pt x="92611" y="57339"/>
                  </a:lnTo>
                  <a:lnTo>
                    <a:pt x="92686" y="57363"/>
                  </a:lnTo>
                  <a:lnTo>
                    <a:pt x="92760" y="57437"/>
                  </a:lnTo>
                  <a:lnTo>
                    <a:pt x="92809" y="57512"/>
                  </a:lnTo>
                  <a:lnTo>
                    <a:pt x="92859" y="57586"/>
                  </a:lnTo>
                  <a:lnTo>
                    <a:pt x="92884" y="57660"/>
                  </a:lnTo>
                  <a:lnTo>
                    <a:pt x="92884" y="57759"/>
                  </a:lnTo>
                  <a:lnTo>
                    <a:pt x="92884" y="57833"/>
                  </a:lnTo>
                  <a:lnTo>
                    <a:pt x="92859" y="57932"/>
                  </a:lnTo>
                  <a:lnTo>
                    <a:pt x="92809" y="58006"/>
                  </a:lnTo>
                  <a:lnTo>
                    <a:pt x="92760" y="58081"/>
                  </a:lnTo>
                  <a:lnTo>
                    <a:pt x="92686" y="58130"/>
                  </a:lnTo>
                  <a:lnTo>
                    <a:pt x="92611" y="58180"/>
                  </a:lnTo>
                  <a:lnTo>
                    <a:pt x="92513" y="58204"/>
                  </a:lnTo>
                  <a:lnTo>
                    <a:pt x="92339" y="58204"/>
                  </a:lnTo>
                  <a:lnTo>
                    <a:pt x="92265" y="58180"/>
                  </a:lnTo>
                  <a:lnTo>
                    <a:pt x="92191" y="58130"/>
                  </a:lnTo>
                  <a:lnTo>
                    <a:pt x="92117" y="58081"/>
                  </a:lnTo>
                  <a:lnTo>
                    <a:pt x="92067" y="58006"/>
                  </a:lnTo>
                  <a:lnTo>
                    <a:pt x="92018" y="57932"/>
                  </a:lnTo>
                  <a:lnTo>
                    <a:pt x="91993" y="57833"/>
                  </a:lnTo>
                  <a:lnTo>
                    <a:pt x="91993" y="57759"/>
                  </a:lnTo>
                  <a:lnTo>
                    <a:pt x="91993" y="57660"/>
                  </a:lnTo>
                  <a:lnTo>
                    <a:pt x="92018" y="57586"/>
                  </a:lnTo>
                  <a:lnTo>
                    <a:pt x="92067" y="57512"/>
                  </a:lnTo>
                  <a:lnTo>
                    <a:pt x="92117" y="57437"/>
                  </a:lnTo>
                  <a:lnTo>
                    <a:pt x="92191" y="57363"/>
                  </a:lnTo>
                  <a:lnTo>
                    <a:pt x="92265" y="57339"/>
                  </a:lnTo>
                  <a:lnTo>
                    <a:pt x="92339" y="57314"/>
                  </a:lnTo>
                  <a:lnTo>
                    <a:pt x="92438" y="57289"/>
                  </a:lnTo>
                  <a:close/>
                  <a:moveTo>
                    <a:pt x="106563" y="57017"/>
                  </a:moveTo>
                  <a:lnTo>
                    <a:pt x="106711" y="57066"/>
                  </a:lnTo>
                  <a:lnTo>
                    <a:pt x="106835" y="57141"/>
                  </a:lnTo>
                  <a:lnTo>
                    <a:pt x="106958" y="57240"/>
                  </a:lnTo>
                  <a:lnTo>
                    <a:pt x="107057" y="57339"/>
                  </a:lnTo>
                  <a:lnTo>
                    <a:pt x="107107" y="57462"/>
                  </a:lnTo>
                  <a:lnTo>
                    <a:pt x="107156" y="57611"/>
                  </a:lnTo>
                  <a:lnTo>
                    <a:pt x="107156" y="57734"/>
                  </a:lnTo>
                  <a:lnTo>
                    <a:pt x="107156" y="57883"/>
                  </a:lnTo>
                  <a:lnTo>
                    <a:pt x="107107" y="58031"/>
                  </a:lnTo>
                  <a:lnTo>
                    <a:pt x="107057" y="58155"/>
                  </a:lnTo>
                  <a:lnTo>
                    <a:pt x="106958" y="58254"/>
                  </a:lnTo>
                  <a:lnTo>
                    <a:pt x="106835" y="58353"/>
                  </a:lnTo>
                  <a:lnTo>
                    <a:pt x="106711" y="58427"/>
                  </a:lnTo>
                  <a:lnTo>
                    <a:pt x="106563" y="58452"/>
                  </a:lnTo>
                  <a:lnTo>
                    <a:pt x="106439" y="58476"/>
                  </a:lnTo>
                  <a:lnTo>
                    <a:pt x="106290" y="58452"/>
                  </a:lnTo>
                  <a:lnTo>
                    <a:pt x="106167" y="58427"/>
                  </a:lnTo>
                  <a:lnTo>
                    <a:pt x="106043" y="58353"/>
                  </a:lnTo>
                  <a:lnTo>
                    <a:pt x="105919" y="58254"/>
                  </a:lnTo>
                  <a:lnTo>
                    <a:pt x="105821" y="58155"/>
                  </a:lnTo>
                  <a:lnTo>
                    <a:pt x="105746" y="58031"/>
                  </a:lnTo>
                  <a:lnTo>
                    <a:pt x="105722" y="57883"/>
                  </a:lnTo>
                  <a:lnTo>
                    <a:pt x="105697" y="57734"/>
                  </a:lnTo>
                  <a:lnTo>
                    <a:pt x="105722" y="57611"/>
                  </a:lnTo>
                  <a:lnTo>
                    <a:pt x="105746" y="57462"/>
                  </a:lnTo>
                  <a:lnTo>
                    <a:pt x="105821" y="57339"/>
                  </a:lnTo>
                  <a:lnTo>
                    <a:pt x="105919" y="57240"/>
                  </a:lnTo>
                  <a:lnTo>
                    <a:pt x="106043" y="57141"/>
                  </a:lnTo>
                  <a:lnTo>
                    <a:pt x="106167" y="57066"/>
                  </a:lnTo>
                  <a:lnTo>
                    <a:pt x="106290" y="57017"/>
                  </a:lnTo>
                  <a:close/>
                  <a:moveTo>
                    <a:pt x="123531" y="56300"/>
                  </a:moveTo>
                  <a:lnTo>
                    <a:pt x="123729" y="56374"/>
                  </a:lnTo>
                  <a:lnTo>
                    <a:pt x="123927" y="56473"/>
                  </a:lnTo>
                  <a:lnTo>
                    <a:pt x="124100" y="56621"/>
                  </a:lnTo>
                  <a:lnTo>
                    <a:pt x="124249" y="56794"/>
                  </a:lnTo>
                  <a:lnTo>
                    <a:pt x="124348" y="56992"/>
                  </a:lnTo>
                  <a:lnTo>
                    <a:pt x="124422" y="57190"/>
                  </a:lnTo>
                  <a:lnTo>
                    <a:pt x="124422" y="57413"/>
                  </a:lnTo>
                  <a:lnTo>
                    <a:pt x="124422" y="57611"/>
                  </a:lnTo>
                  <a:lnTo>
                    <a:pt x="124348" y="57833"/>
                  </a:lnTo>
                  <a:lnTo>
                    <a:pt x="124249" y="58006"/>
                  </a:lnTo>
                  <a:lnTo>
                    <a:pt x="124100" y="58180"/>
                  </a:lnTo>
                  <a:lnTo>
                    <a:pt x="123927" y="58328"/>
                  </a:lnTo>
                  <a:lnTo>
                    <a:pt x="123729" y="58427"/>
                  </a:lnTo>
                  <a:lnTo>
                    <a:pt x="123531" y="58501"/>
                  </a:lnTo>
                  <a:lnTo>
                    <a:pt x="123309" y="58526"/>
                  </a:lnTo>
                  <a:lnTo>
                    <a:pt x="123111" y="58501"/>
                  </a:lnTo>
                  <a:lnTo>
                    <a:pt x="122913" y="58427"/>
                  </a:lnTo>
                  <a:lnTo>
                    <a:pt x="122715" y="58328"/>
                  </a:lnTo>
                  <a:lnTo>
                    <a:pt x="122542" y="58180"/>
                  </a:lnTo>
                  <a:lnTo>
                    <a:pt x="122394" y="58006"/>
                  </a:lnTo>
                  <a:lnTo>
                    <a:pt x="122295" y="57833"/>
                  </a:lnTo>
                  <a:lnTo>
                    <a:pt x="122220" y="57611"/>
                  </a:lnTo>
                  <a:lnTo>
                    <a:pt x="122220" y="57413"/>
                  </a:lnTo>
                  <a:lnTo>
                    <a:pt x="122220" y="57190"/>
                  </a:lnTo>
                  <a:lnTo>
                    <a:pt x="122295" y="56992"/>
                  </a:lnTo>
                  <a:lnTo>
                    <a:pt x="122394" y="56794"/>
                  </a:lnTo>
                  <a:lnTo>
                    <a:pt x="122542" y="56621"/>
                  </a:lnTo>
                  <a:lnTo>
                    <a:pt x="122715" y="56473"/>
                  </a:lnTo>
                  <a:lnTo>
                    <a:pt x="122913" y="56374"/>
                  </a:lnTo>
                  <a:lnTo>
                    <a:pt x="123111" y="56300"/>
                  </a:lnTo>
                  <a:close/>
                  <a:moveTo>
                    <a:pt x="83336" y="58229"/>
                  </a:moveTo>
                  <a:lnTo>
                    <a:pt x="83459" y="58254"/>
                  </a:lnTo>
                  <a:lnTo>
                    <a:pt x="83558" y="58303"/>
                  </a:lnTo>
                  <a:lnTo>
                    <a:pt x="83632" y="58402"/>
                  </a:lnTo>
                  <a:lnTo>
                    <a:pt x="83632" y="58526"/>
                  </a:lnTo>
                  <a:lnTo>
                    <a:pt x="83632" y="58650"/>
                  </a:lnTo>
                  <a:lnTo>
                    <a:pt x="83558" y="58748"/>
                  </a:lnTo>
                  <a:lnTo>
                    <a:pt x="83459" y="58798"/>
                  </a:lnTo>
                  <a:lnTo>
                    <a:pt x="83336" y="58823"/>
                  </a:lnTo>
                  <a:lnTo>
                    <a:pt x="83237" y="58798"/>
                  </a:lnTo>
                  <a:lnTo>
                    <a:pt x="83138" y="58748"/>
                  </a:lnTo>
                  <a:lnTo>
                    <a:pt x="83063" y="58650"/>
                  </a:lnTo>
                  <a:lnTo>
                    <a:pt x="83039" y="58526"/>
                  </a:lnTo>
                  <a:lnTo>
                    <a:pt x="83063" y="58402"/>
                  </a:lnTo>
                  <a:lnTo>
                    <a:pt x="83138" y="58303"/>
                  </a:lnTo>
                  <a:lnTo>
                    <a:pt x="83237" y="58254"/>
                  </a:lnTo>
                  <a:lnTo>
                    <a:pt x="83336" y="58229"/>
                  </a:lnTo>
                  <a:close/>
                  <a:moveTo>
                    <a:pt x="113563" y="57042"/>
                  </a:moveTo>
                  <a:lnTo>
                    <a:pt x="113736" y="57066"/>
                  </a:lnTo>
                  <a:lnTo>
                    <a:pt x="113909" y="57116"/>
                  </a:lnTo>
                  <a:lnTo>
                    <a:pt x="114058" y="57190"/>
                  </a:lnTo>
                  <a:lnTo>
                    <a:pt x="114206" y="57314"/>
                  </a:lnTo>
                  <a:lnTo>
                    <a:pt x="114305" y="57462"/>
                  </a:lnTo>
                  <a:lnTo>
                    <a:pt x="114404" y="57611"/>
                  </a:lnTo>
                  <a:lnTo>
                    <a:pt x="114453" y="57784"/>
                  </a:lnTo>
                  <a:lnTo>
                    <a:pt x="114453" y="57932"/>
                  </a:lnTo>
                  <a:lnTo>
                    <a:pt x="114453" y="58105"/>
                  </a:lnTo>
                  <a:lnTo>
                    <a:pt x="114404" y="58279"/>
                  </a:lnTo>
                  <a:lnTo>
                    <a:pt x="114305" y="58427"/>
                  </a:lnTo>
                  <a:lnTo>
                    <a:pt x="114206" y="58575"/>
                  </a:lnTo>
                  <a:lnTo>
                    <a:pt x="114058" y="58699"/>
                  </a:lnTo>
                  <a:lnTo>
                    <a:pt x="113909" y="58773"/>
                  </a:lnTo>
                  <a:lnTo>
                    <a:pt x="113736" y="58823"/>
                  </a:lnTo>
                  <a:lnTo>
                    <a:pt x="113563" y="58847"/>
                  </a:lnTo>
                  <a:lnTo>
                    <a:pt x="113390" y="58823"/>
                  </a:lnTo>
                  <a:lnTo>
                    <a:pt x="113217" y="58773"/>
                  </a:lnTo>
                  <a:lnTo>
                    <a:pt x="113068" y="58699"/>
                  </a:lnTo>
                  <a:lnTo>
                    <a:pt x="112920" y="58575"/>
                  </a:lnTo>
                  <a:lnTo>
                    <a:pt x="112821" y="58427"/>
                  </a:lnTo>
                  <a:lnTo>
                    <a:pt x="112747" y="58279"/>
                  </a:lnTo>
                  <a:lnTo>
                    <a:pt x="112697" y="58105"/>
                  </a:lnTo>
                  <a:lnTo>
                    <a:pt x="112672" y="57932"/>
                  </a:lnTo>
                  <a:lnTo>
                    <a:pt x="112697" y="57784"/>
                  </a:lnTo>
                  <a:lnTo>
                    <a:pt x="112747" y="57611"/>
                  </a:lnTo>
                  <a:lnTo>
                    <a:pt x="112821" y="57462"/>
                  </a:lnTo>
                  <a:lnTo>
                    <a:pt x="112920" y="57314"/>
                  </a:lnTo>
                  <a:lnTo>
                    <a:pt x="113068" y="57190"/>
                  </a:lnTo>
                  <a:lnTo>
                    <a:pt x="113217" y="57116"/>
                  </a:lnTo>
                  <a:lnTo>
                    <a:pt x="113390" y="57066"/>
                  </a:lnTo>
                  <a:lnTo>
                    <a:pt x="113563" y="57042"/>
                  </a:lnTo>
                  <a:close/>
                  <a:moveTo>
                    <a:pt x="116877" y="56918"/>
                  </a:moveTo>
                  <a:lnTo>
                    <a:pt x="117051" y="56943"/>
                  </a:lnTo>
                  <a:lnTo>
                    <a:pt x="117249" y="56992"/>
                  </a:lnTo>
                  <a:lnTo>
                    <a:pt x="117422" y="57091"/>
                  </a:lnTo>
                  <a:lnTo>
                    <a:pt x="117570" y="57215"/>
                  </a:lnTo>
                  <a:lnTo>
                    <a:pt x="117694" y="57363"/>
                  </a:lnTo>
                  <a:lnTo>
                    <a:pt x="117768" y="57536"/>
                  </a:lnTo>
                  <a:lnTo>
                    <a:pt x="117842" y="57710"/>
                  </a:lnTo>
                  <a:lnTo>
                    <a:pt x="117842" y="57907"/>
                  </a:lnTo>
                  <a:lnTo>
                    <a:pt x="117842" y="58081"/>
                  </a:lnTo>
                  <a:lnTo>
                    <a:pt x="117768" y="58254"/>
                  </a:lnTo>
                  <a:lnTo>
                    <a:pt x="117694" y="58427"/>
                  </a:lnTo>
                  <a:lnTo>
                    <a:pt x="117570" y="58575"/>
                  </a:lnTo>
                  <a:lnTo>
                    <a:pt x="117422" y="58699"/>
                  </a:lnTo>
                  <a:lnTo>
                    <a:pt x="117249" y="58798"/>
                  </a:lnTo>
                  <a:lnTo>
                    <a:pt x="117051" y="58847"/>
                  </a:lnTo>
                  <a:lnTo>
                    <a:pt x="116877" y="58872"/>
                  </a:lnTo>
                  <a:lnTo>
                    <a:pt x="116680" y="58847"/>
                  </a:lnTo>
                  <a:lnTo>
                    <a:pt x="116506" y="58798"/>
                  </a:lnTo>
                  <a:lnTo>
                    <a:pt x="116333" y="58699"/>
                  </a:lnTo>
                  <a:lnTo>
                    <a:pt x="116185" y="58575"/>
                  </a:lnTo>
                  <a:lnTo>
                    <a:pt x="116061" y="58427"/>
                  </a:lnTo>
                  <a:lnTo>
                    <a:pt x="115987" y="58254"/>
                  </a:lnTo>
                  <a:lnTo>
                    <a:pt x="115913" y="58081"/>
                  </a:lnTo>
                  <a:lnTo>
                    <a:pt x="115913" y="57907"/>
                  </a:lnTo>
                  <a:lnTo>
                    <a:pt x="115913" y="57710"/>
                  </a:lnTo>
                  <a:lnTo>
                    <a:pt x="115987" y="57536"/>
                  </a:lnTo>
                  <a:lnTo>
                    <a:pt x="116061" y="57363"/>
                  </a:lnTo>
                  <a:lnTo>
                    <a:pt x="116185" y="57215"/>
                  </a:lnTo>
                  <a:lnTo>
                    <a:pt x="116333" y="57091"/>
                  </a:lnTo>
                  <a:lnTo>
                    <a:pt x="116506" y="56992"/>
                  </a:lnTo>
                  <a:lnTo>
                    <a:pt x="116680" y="56943"/>
                  </a:lnTo>
                  <a:lnTo>
                    <a:pt x="116877" y="56918"/>
                  </a:lnTo>
                  <a:close/>
                  <a:moveTo>
                    <a:pt x="100403" y="57907"/>
                  </a:moveTo>
                  <a:lnTo>
                    <a:pt x="100527" y="57957"/>
                  </a:lnTo>
                  <a:lnTo>
                    <a:pt x="100626" y="58006"/>
                  </a:lnTo>
                  <a:lnTo>
                    <a:pt x="100725" y="58081"/>
                  </a:lnTo>
                  <a:lnTo>
                    <a:pt x="100824" y="58180"/>
                  </a:lnTo>
                  <a:lnTo>
                    <a:pt x="100873" y="58303"/>
                  </a:lnTo>
                  <a:lnTo>
                    <a:pt x="100898" y="58402"/>
                  </a:lnTo>
                  <a:lnTo>
                    <a:pt x="100923" y="58526"/>
                  </a:lnTo>
                  <a:lnTo>
                    <a:pt x="100898" y="58650"/>
                  </a:lnTo>
                  <a:lnTo>
                    <a:pt x="100873" y="58773"/>
                  </a:lnTo>
                  <a:lnTo>
                    <a:pt x="100824" y="58872"/>
                  </a:lnTo>
                  <a:lnTo>
                    <a:pt x="100725" y="58971"/>
                  </a:lnTo>
                  <a:lnTo>
                    <a:pt x="100626" y="59045"/>
                  </a:lnTo>
                  <a:lnTo>
                    <a:pt x="100527" y="59120"/>
                  </a:lnTo>
                  <a:lnTo>
                    <a:pt x="100403" y="59144"/>
                  </a:lnTo>
                  <a:lnTo>
                    <a:pt x="100181" y="59144"/>
                  </a:lnTo>
                  <a:lnTo>
                    <a:pt x="100057" y="59120"/>
                  </a:lnTo>
                  <a:lnTo>
                    <a:pt x="99958" y="59045"/>
                  </a:lnTo>
                  <a:lnTo>
                    <a:pt x="99859" y="58971"/>
                  </a:lnTo>
                  <a:lnTo>
                    <a:pt x="99760" y="58872"/>
                  </a:lnTo>
                  <a:lnTo>
                    <a:pt x="99711" y="58773"/>
                  </a:lnTo>
                  <a:lnTo>
                    <a:pt x="99686" y="58650"/>
                  </a:lnTo>
                  <a:lnTo>
                    <a:pt x="99661" y="58526"/>
                  </a:lnTo>
                  <a:lnTo>
                    <a:pt x="99686" y="58402"/>
                  </a:lnTo>
                  <a:lnTo>
                    <a:pt x="99711" y="58303"/>
                  </a:lnTo>
                  <a:lnTo>
                    <a:pt x="99760" y="58180"/>
                  </a:lnTo>
                  <a:lnTo>
                    <a:pt x="99859" y="58081"/>
                  </a:lnTo>
                  <a:lnTo>
                    <a:pt x="99958" y="58006"/>
                  </a:lnTo>
                  <a:lnTo>
                    <a:pt x="100057" y="57957"/>
                  </a:lnTo>
                  <a:lnTo>
                    <a:pt x="100181" y="57907"/>
                  </a:lnTo>
                  <a:close/>
                  <a:moveTo>
                    <a:pt x="79254" y="58971"/>
                  </a:moveTo>
                  <a:lnTo>
                    <a:pt x="79328" y="59021"/>
                  </a:lnTo>
                  <a:lnTo>
                    <a:pt x="79378" y="59095"/>
                  </a:lnTo>
                  <a:lnTo>
                    <a:pt x="79378" y="59169"/>
                  </a:lnTo>
                  <a:lnTo>
                    <a:pt x="79378" y="59268"/>
                  </a:lnTo>
                  <a:lnTo>
                    <a:pt x="79328" y="59342"/>
                  </a:lnTo>
                  <a:lnTo>
                    <a:pt x="79254" y="59367"/>
                  </a:lnTo>
                  <a:lnTo>
                    <a:pt x="79180" y="59392"/>
                  </a:lnTo>
                  <a:lnTo>
                    <a:pt x="79081" y="59367"/>
                  </a:lnTo>
                  <a:lnTo>
                    <a:pt x="79007" y="59342"/>
                  </a:lnTo>
                  <a:lnTo>
                    <a:pt x="78982" y="59268"/>
                  </a:lnTo>
                  <a:lnTo>
                    <a:pt x="78957" y="59169"/>
                  </a:lnTo>
                  <a:lnTo>
                    <a:pt x="78982" y="59095"/>
                  </a:lnTo>
                  <a:lnTo>
                    <a:pt x="79007" y="59021"/>
                  </a:lnTo>
                  <a:lnTo>
                    <a:pt x="79081" y="58971"/>
                  </a:lnTo>
                  <a:close/>
                  <a:moveTo>
                    <a:pt x="109333" y="57982"/>
                  </a:moveTo>
                  <a:lnTo>
                    <a:pt x="109481" y="58031"/>
                  </a:lnTo>
                  <a:lnTo>
                    <a:pt x="109630" y="58105"/>
                  </a:lnTo>
                  <a:lnTo>
                    <a:pt x="109754" y="58204"/>
                  </a:lnTo>
                  <a:lnTo>
                    <a:pt x="109852" y="58353"/>
                  </a:lnTo>
                  <a:lnTo>
                    <a:pt x="109927" y="58476"/>
                  </a:lnTo>
                  <a:lnTo>
                    <a:pt x="109976" y="58625"/>
                  </a:lnTo>
                  <a:lnTo>
                    <a:pt x="110001" y="58798"/>
                  </a:lnTo>
                  <a:lnTo>
                    <a:pt x="109976" y="58946"/>
                  </a:lnTo>
                  <a:lnTo>
                    <a:pt x="109927" y="59095"/>
                  </a:lnTo>
                  <a:lnTo>
                    <a:pt x="109852" y="59243"/>
                  </a:lnTo>
                  <a:lnTo>
                    <a:pt x="109754" y="59367"/>
                  </a:lnTo>
                  <a:lnTo>
                    <a:pt x="109630" y="59466"/>
                  </a:lnTo>
                  <a:lnTo>
                    <a:pt x="109481" y="59540"/>
                  </a:lnTo>
                  <a:lnTo>
                    <a:pt x="109333" y="59590"/>
                  </a:lnTo>
                  <a:lnTo>
                    <a:pt x="109185" y="59614"/>
                  </a:lnTo>
                  <a:lnTo>
                    <a:pt x="109011" y="59590"/>
                  </a:lnTo>
                  <a:lnTo>
                    <a:pt x="108863" y="59540"/>
                  </a:lnTo>
                  <a:lnTo>
                    <a:pt x="108739" y="59466"/>
                  </a:lnTo>
                  <a:lnTo>
                    <a:pt x="108591" y="59367"/>
                  </a:lnTo>
                  <a:lnTo>
                    <a:pt x="108492" y="59243"/>
                  </a:lnTo>
                  <a:lnTo>
                    <a:pt x="108418" y="59095"/>
                  </a:lnTo>
                  <a:lnTo>
                    <a:pt x="108368" y="58946"/>
                  </a:lnTo>
                  <a:lnTo>
                    <a:pt x="108368" y="58798"/>
                  </a:lnTo>
                  <a:lnTo>
                    <a:pt x="108368" y="58625"/>
                  </a:lnTo>
                  <a:lnTo>
                    <a:pt x="108418" y="58476"/>
                  </a:lnTo>
                  <a:lnTo>
                    <a:pt x="108492" y="58353"/>
                  </a:lnTo>
                  <a:lnTo>
                    <a:pt x="108591" y="58204"/>
                  </a:lnTo>
                  <a:lnTo>
                    <a:pt x="108739" y="58105"/>
                  </a:lnTo>
                  <a:lnTo>
                    <a:pt x="108863" y="58031"/>
                  </a:lnTo>
                  <a:lnTo>
                    <a:pt x="109011" y="57982"/>
                  </a:lnTo>
                  <a:close/>
                  <a:moveTo>
                    <a:pt x="75395" y="59466"/>
                  </a:moveTo>
                  <a:lnTo>
                    <a:pt x="75445" y="59491"/>
                  </a:lnTo>
                  <a:lnTo>
                    <a:pt x="75469" y="59515"/>
                  </a:lnTo>
                  <a:lnTo>
                    <a:pt x="75494" y="59540"/>
                  </a:lnTo>
                  <a:lnTo>
                    <a:pt x="75519" y="59590"/>
                  </a:lnTo>
                  <a:lnTo>
                    <a:pt x="75494" y="59639"/>
                  </a:lnTo>
                  <a:lnTo>
                    <a:pt x="75469" y="59688"/>
                  </a:lnTo>
                  <a:lnTo>
                    <a:pt x="75445" y="59713"/>
                  </a:lnTo>
                  <a:lnTo>
                    <a:pt x="75346" y="59713"/>
                  </a:lnTo>
                  <a:lnTo>
                    <a:pt x="75296" y="59688"/>
                  </a:lnTo>
                  <a:lnTo>
                    <a:pt x="75272" y="59639"/>
                  </a:lnTo>
                  <a:lnTo>
                    <a:pt x="75272" y="59590"/>
                  </a:lnTo>
                  <a:lnTo>
                    <a:pt x="75272" y="59540"/>
                  </a:lnTo>
                  <a:lnTo>
                    <a:pt x="75296" y="59515"/>
                  </a:lnTo>
                  <a:lnTo>
                    <a:pt x="75346" y="59491"/>
                  </a:lnTo>
                  <a:lnTo>
                    <a:pt x="75395" y="59466"/>
                  </a:lnTo>
                  <a:close/>
                  <a:moveTo>
                    <a:pt x="119450" y="57660"/>
                  </a:moveTo>
                  <a:lnTo>
                    <a:pt x="119648" y="57685"/>
                  </a:lnTo>
                  <a:lnTo>
                    <a:pt x="119846" y="57734"/>
                  </a:lnTo>
                  <a:lnTo>
                    <a:pt x="120044" y="57833"/>
                  </a:lnTo>
                  <a:lnTo>
                    <a:pt x="120192" y="57982"/>
                  </a:lnTo>
                  <a:lnTo>
                    <a:pt x="120341" y="58130"/>
                  </a:lnTo>
                  <a:lnTo>
                    <a:pt x="120439" y="58328"/>
                  </a:lnTo>
                  <a:lnTo>
                    <a:pt x="120489" y="58526"/>
                  </a:lnTo>
                  <a:lnTo>
                    <a:pt x="120514" y="58724"/>
                  </a:lnTo>
                  <a:lnTo>
                    <a:pt x="120489" y="58922"/>
                  </a:lnTo>
                  <a:lnTo>
                    <a:pt x="120439" y="59120"/>
                  </a:lnTo>
                  <a:lnTo>
                    <a:pt x="120341" y="59293"/>
                  </a:lnTo>
                  <a:lnTo>
                    <a:pt x="120192" y="59466"/>
                  </a:lnTo>
                  <a:lnTo>
                    <a:pt x="120044" y="59590"/>
                  </a:lnTo>
                  <a:lnTo>
                    <a:pt x="119846" y="59688"/>
                  </a:lnTo>
                  <a:lnTo>
                    <a:pt x="119648" y="59738"/>
                  </a:lnTo>
                  <a:lnTo>
                    <a:pt x="119450" y="59763"/>
                  </a:lnTo>
                  <a:lnTo>
                    <a:pt x="119252" y="59738"/>
                  </a:lnTo>
                  <a:lnTo>
                    <a:pt x="119054" y="59688"/>
                  </a:lnTo>
                  <a:lnTo>
                    <a:pt x="118881" y="59590"/>
                  </a:lnTo>
                  <a:lnTo>
                    <a:pt x="118708" y="59466"/>
                  </a:lnTo>
                  <a:lnTo>
                    <a:pt x="118584" y="59293"/>
                  </a:lnTo>
                  <a:lnTo>
                    <a:pt x="118485" y="59120"/>
                  </a:lnTo>
                  <a:lnTo>
                    <a:pt x="118436" y="58922"/>
                  </a:lnTo>
                  <a:lnTo>
                    <a:pt x="118411" y="58724"/>
                  </a:lnTo>
                  <a:lnTo>
                    <a:pt x="118436" y="58526"/>
                  </a:lnTo>
                  <a:lnTo>
                    <a:pt x="118485" y="58328"/>
                  </a:lnTo>
                  <a:lnTo>
                    <a:pt x="118584" y="58130"/>
                  </a:lnTo>
                  <a:lnTo>
                    <a:pt x="118708" y="57982"/>
                  </a:lnTo>
                  <a:lnTo>
                    <a:pt x="118881" y="57833"/>
                  </a:lnTo>
                  <a:lnTo>
                    <a:pt x="119054" y="57734"/>
                  </a:lnTo>
                  <a:lnTo>
                    <a:pt x="119252" y="57685"/>
                  </a:lnTo>
                  <a:lnTo>
                    <a:pt x="119450" y="57660"/>
                  </a:lnTo>
                  <a:close/>
                  <a:moveTo>
                    <a:pt x="85685" y="59045"/>
                  </a:moveTo>
                  <a:lnTo>
                    <a:pt x="85809" y="59070"/>
                  </a:lnTo>
                  <a:lnTo>
                    <a:pt x="85883" y="59095"/>
                  </a:lnTo>
                  <a:lnTo>
                    <a:pt x="85933" y="59144"/>
                  </a:lnTo>
                  <a:lnTo>
                    <a:pt x="85982" y="59194"/>
                  </a:lnTo>
                  <a:lnTo>
                    <a:pt x="86007" y="59268"/>
                  </a:lnTo>
                  <a:lnTo>
                    <a:pt x="86056" y="59416"/>
                  </a:lnTo>
                  <a:lnTo>
                    <a:pt x="86007" y="59540"/>
                  </a:lnTo>
                  <a:lnTo>
                    <a:pt x="85982" y="59614"/>
                  </a:lnTo>
                  <a:lnTo>
                    <a:pt x="85933" y="59664"/>
                  </a:lnTo>
                  <a:lnTo>
                    <a:pt x="85883" y="59713"/>
                  </a:lnTo>
                  <a:lnTo>
                    <a:pt x="85809" y="59763"/>
                  </a:lnTo>
                  <a:lnTo>
                    <a:pt x="85685" y="59787"/>
                  </a:lnTo>
                  <a:lnTo>
                    <a:pt x="85537" y="59763"/>
                  </a:lnTo>
                  <a:lnTo>
                    <a:pt x="85463" y="59713"/>
                  </a:lnTo>
                  <a:lnTo>
                    <a:pt x="85413" y="59664"/>
                  </a:lnTo>
                  <a:lnTo>
                    <a:pt x="85364" y="59614"/>
                  </a:lnTo>
                  <a:lnTo>
                    <a:pt x="85339" y="59540"/>
                  </a:lnTo>
                  <a:lnTo>
                    <a:pt x="85314" y="59416"/>
                  </a:lnTo>
                  <a:lnTo>
                    <a:pt x="85339" y="59268"/>
                  </a:lnTo>
                  <a:lnTo>
                    <a:pt x="85364" y="59194"/>
                  </a:lnTo>
                  <a:lnTo>
                    <a:pt x="85413" y="59144"/>
                  </a:lnTo>
                  <a:lnTo>
                    <a:pt x="85463" y="59095"/>
                  </a:lnTo>
                  <a:lnTo>
                    <a:pt x="85537" y="59070"/>
                  </a:lnTo>
                  <a:lnTo>
                    <a:pt x="85685" y="59045"/>
                  </a:lnTo>
                  <a:close/>
                  <a:moveTo>
                    <a:pt x="104460" y="58452"/>
                  </a:moveTo>
                  <a:lnTo>
                    <a:pt x="104608" y="58476"/>
                  </a:lnTo>
                  <a:lnTo>
                    <a:pt x="104732" y="58501"/>
                  </a:lnTo>
                  <a:lnTo>
                    <a:pt x="104881" y="58575"/>
                  </a:lnTo>
                  <a:lnTo>
                    <a:pt x="104979" y="58674"/>
                  </a:lnTo>
                  <a:lnTo>
                    <a:pt x="105078" y="58773"/>
                  </a:lnTo>
                  <a:lnTo>
                    <a:pt x="105153" y="58897"/>
                  </a:lnTo>
                  <a:lnTo>
                    <a:pt x="105177" y="59045"/>
                  </a:lnTo>
                  <a:lnTo>
                    <a:pt x="105202" y="59169"/>
                  </a:lnTo>
                  <a:lnTo>
                    <a:pt x="105177" y="59317"/>
                  </a:lnTo>
                  <a:lnTo>
                    <a:pt x="105153" y="59441"/>
                  </a:lnTo>
                  <a:lnTo>
                    <a:pt x="105078" y="59565"/>
                  </a:lnTo>
                  <a:lnTo>
                    <a:pt x="104979" y="59688"/>
                  </a:lnTo>
                  <a:lnTo>
                    <a:pt x="104881" y="59787"/>
                  </a:lnTo>
                  <a:lnTo>
                    <a:pt x="104732" y="59837"/>
                  </a:lnTo>
                  <a:lnTo>
                    <a:pt x="104608" y="59886"/>
                  </a:lnTo>
                  <a:lnTo>
                    <a:pt x="104460" y="59911"/>
                  </a:lnTo>
                  <a:lnTo>
                    <a:pt x="104336" y="59886"/>
                  </a:lnTo>
                  <a:lnTo>
                    <a:pt x="104188" y="59837"/>
                  </a:lnTo>
                  <a:lnTo>
                    <a:pt x="104064" y="59787"/>
                  </a:lnTo>
                  <a:lnTo>
                    <a:pt x="103965" y="59688"/>
                  </a:lnTo>
                  <a:lnTo>
                    <a:pt x="103866" y="59565"/>
                  </a:lnTo>
                  <a:lnTo>
                    <a:pt x="103792" y="59441"/>
                  </a:lnTo>
                  <a:lnTo>
                    <a:pt x="103767" y="59317"/>
                  </a:lnTo>
                  <a:lnTo>
                    <a:pt x="103743" y="59169"/>
                  </a:lnTo>
                  <a:lnTo>
                    <a:pt x="103767" y="59045"/>
                  </a:lnTo>
                  <a:lnTo>
                    <a:pt x="103792" y="58897"/>
                  </a:lnTo>
                  <a:lnTo>
                    <a:pt x="103866" y="58773"/>
                  </a:lnTo>
                  <a:lnTo>
                    <a:pt x="103965" y="58674"/>
                  </a:lnTo>
                  <a:lnTo>
                    <a:pt x="104064" y="58575"/>
                  </a:lnTo>
                  <a:lnTo>
                    <a:pt x="104188" y="58501"/>
                  </a:lnTo>
                  <a:lnTo>
                    <a:pt x="104336" y="58476"/>
                  </a:lnTo>
                  <a:lnTo>
                    <a:pt x="104460" y="58452"/>
                  </a:lnTo>
                  <a:close/>
                  <a:moveTo>
                    <a:pt x="98078" y="58823"/>
                  </a:moveTo>
                  <a:lnTo>
                    <a:pt x="98177" y="58847"/>
                  </a:lnTo>
                  <a:lnTo>
                    <a:pt x="98301" y="58922"/>
                  </a:lnTo>
                  <a:lnTo>
                    <a:pt x="98375" y="58996"/>
                  </a:lnTo>
                  <a:lnTo>
                    <a:pt x="98449" y="59095"/>
                  </a:lnTo>
                  <a:lnTo>
                    <a:pt x="98523" y="59194"/>
                  </a:lnTo>
                  <a:lnTo>
                    <a:pt x="98548" y="59293"/>
                  </a:lnTo>
                  <a:lnTo>
                    <a:pt x="98548" y="59416"/>
                  </a:lnTo>
                  <a:lnTo>
                    <a:pt x="98548" y="59515"/>
                  </a:lnTo>
                  <a:lnTo>
                    <a:pt x="98523" y="59639"/>
                  </a:lnTo>
                  <a:lnTo>
                    <a:pt x="98449" y="59738"/>
                  </a:lnTo>
                  <a:lnTo>
                    <a:pt x="98375" y="59837"/>
                  </a:lnTo>
                  <a:lnTo>
                    <a:pt x="98301" y="59911"/>
                  </a:lnTo>
                  <a:lnTo>
                    <a:pt x="98177" y="59961"/>
                  </a:lnTo>
                  <a:lnTo>
                    <a:pt x="98078" y="60010"/>
                  </a:lnTo>
                  <a:lnTo>
                    <a:pt x="97856" y="60010"/>
                  </a:lnTo>
                  <a:lnTo>
                    <a:pt x="97732" y="59961"/>
                  </a:lnTo>
                  <a:lnTo>
                    <a:pt x="97633" y="59911"/>
                  </a:lnTo>
                  <a:lnTo>
                    <a:pt x="97534" y="59837"/>
                  </a:lnTo>
                  <a:lnTo>
                    <a:pt x="97460" y="59738"/>
                  </a:lnTo>
                  <a:lnTo>
                    <a:pt x="97410" y="59639"/>
                  </a:lnTo>
                  <a:lnTo>
                    <a:pt x="97386" y="59515"/>
                  </a:lnTo>
                  <a:lnTo>
                    <a:pt x="97361" y="59416"/>
                  </a:lnTo>
                  <a:lnTo>
                    <a:pt x="97386" y="59293"/>
                  </a:lnTo>
                  <a:lnTo>
                    <a:pt x="97410" y="59194"/>
                  </a:lnTo>
                  <a:lnTo>
                    <a:pt x="97460" y="59095"/>
                  </a:lnTo>
                  <a:lnTo>
                    <a:pt x="97534" y="58996"/>
                  </a:lnTo>
                  <a:lnTo>
                    <a:pt x="97633" y="58922"/>
                  </a:lnTo>
                  <a:lnTo>
                    <a:pt x="97732" y="58847"/>
                  </a:lnTo>
                  <a:lnTo>
                    <a:pt x="97856" y="58823"/>
                  </a:lnTo>
                  <a:close/>
                  <a:moveTo>
                    <a:pt x="88085" y="59565"/>
                  </a:moveTo>
                  <a:lnTo>
                    <a:pt x="88184" y="59590"/>
                  </a:lnTo>
                  <a:lnTo>
                    <a:pt x="88258" y="59590"/>
                  </a:lnTo>
                  <a:lnTo>
                    <a:pt x="88332" y="59639"/>
                  </a:lnTo>
                  <a:lnTo>
                    <a:pt x="88406" y="59688"/>
                  </a:lnTo>
                  <a:lnTo>
                    <a:pt x="88456" y="59763"/>
                  </a:lnTo>
                  <a:lnTo>
                    <a:pt x="88505" y="59837"/>
                  </a:lnTo>
                  <a:lnTo>
                    <a:pt x="88530" y="59911"/>
                  </a:lnTo>
                  <a:lnTo>
                    <a:pt x="88530" y="60010"/>
                  </a:lnTo>
                  <a:lnTo>
                    <a:pt x="88530" y="60084"/>
                  </a:lnTo>
                  <a:lnTo>
                    <a:pt x="88505" y="60158"/>
                  </a:lnTo>
                  <a:lnTo>
                    <a:pt x="88456" y="60257"/>
                  </a:lnTo>
                  <a:lnTo>
                    <a:pt x="88406" y="60307"/>
                  </a:lnTo>
                  <a:lnTo>
                    <a:pt x="88332" y="60381"/>
                  </a:lnTo>
                  <a:lnTo>
                    <a:pt x="88258" y="60406"/>
                  </a:lnTo>
                  <a:lnTo>
                    <a:pt x="88184" y="60431"/>
                  </a:lnTo>
                  <a:lnTo>
                    <a:pt x="88011" y="60431"/>
                  </a:lnTo>
                  <a:lnTo>
                    <a:pt x="87936" y="60406"/>
                  </a:lnTo>
                  <a:lnTo>
                    <a:pt x="87862" y="60381"/>
                  </a:lnTo>
                  <a:lnTo>
                    <a:pt x="87788" y="60307"/>
                  </a:lnTo>
                  <a:lnTo>
                    <a:pt x="87739" y="60257"/>
                  </a:lnTo>
                  <a:lnTo>
                    <a:pt x="87689" y="60158"/>
                  </a:lnTo>
                  <a:lnTo>
                    <a:pt x="87664" y="60084"/>
                  </a:lnTo>
                  <a:lnTo>
                    <a:pt x="87664" y="60010"/>
                  </a:lnTo>
                  <a:lnTo>
                    <a:pt x="87664" y="59911"/>
                  </a:lnTo>
                  <a:lnTo>
                    <a:pt x="87689" y="59837"/>
                  </a:lnTo>
                  <a:lnTo>
                    <a:pt x="87739" y="59763"/>
                  </a:lnTo>
                  <a:lnTo>
                    <a:pt x="87788" y="59688"/>
                  </a:lnTo>
                  <a:lnTo>
                    <a:pt x="87862" y="59639"/>
                  </a:lnTo>
                  <a:lnTo>
                    <a:pt x="87936" y="59590"/>
                  </a:lnTo>
                  <a:lnTo>
                    <a:pt x="88011" y="59590"/>
                  </a:lnTo>
                  <a:lnTo>
                    <a:pt x="88085" y="59565"/>
                  </a:lnTo>
                  <a:close/>
                  <a:moveTo>
                    <a:pt x="95654" y="59441"/>
                  </a:moveTo>
                  <a:lnTo>
                    <a:pt x="95753" y="59491"/>
                  </a:lnTo>
                  <a:lnTo>
                    <a:pt x="95852" y="59540"/>
                  </a:lnTo>
                  <a:lnTo>
                    <a:pt x="95951" y="59614"/>
                  </a:lnTo>
                  <a:lnTo>
                    <a:pt x="96025" y="59688"/>
                  </a:lnTo>
                  <a:lnTo>
                    <a:pt x="96075" y="59787"/>
                  </a:lnTo>
                  <a:lnTo>
                    <a:pt x="96099" y="59886"/>
                  </a:lnTo>
                  <a:lnTo>
                    <a:pt x="96099" y="60010"/>
                  </a:lnTo>
                  <a:lnTo>
                    <a:pt x="96099" y="60109"/>
                  </a:lnTo>
                  <a:lnTo>
                    <a:pt x="96075" y="60233"/>
                  </a:lnTo>
                  <a:lnTo>
                    <a:pt x="96025" y="60332"/>
                  </a:lnTo>
                  <a:lnTo>
                    <a:pt x="95951" y="60406"/>
                  </a:lnTo>
                  <a:lnTo>
                    <a:pt x="95852" y="60480"/>
                  </a:lnTo>
                  <a:lnTo>
                    <a:pt x="95753" y="60529"/>
                  </a:lnTo>
                  <a:lnTo>
                    <a:pt x="95654" y="60554"/>
                  </a:lnTo>
                  <a:lnTo>
                    <a:pt x="95530" y="60579"/>
                  </a:lnTo>
                  <a:lnTo>
                    <a:pt x="95431" y="60554"/>
                  </a:lnTo>
                  <a:lnTo>
                    <a:pt x="95332" y="60529"/>
                  </a:lnTo>
                  <a:lnTo>
                    <a:pt x="95234" y="60480"/>
                  </a:lnTo>
                  <a:lnTo>
                    <a:pt x="95135" y="60406"/>
                  </a:lnTo>
                  <a:lnTo>
                    <a:pt x="95060" y="60332"/>
                  </a:lnTo>
                  <a:lnTo>
                    <a:pt x="95011" y="60233"/>
                  </a:lnTo>
                  <a:lnTo>
                    <a:pt x="94986" y="60109"/>
                  </a:lnTo>
                  <a:lnTo>
                    <a:pt x="94961" y="60010"/>
                  </a:lnTo>
                  <a:lnTo>
                    <a:pt x="94986" y="59886"/>
                  </a:lnTo>
                  <a:lnTo>
                    <a:pt x="95011" y="59787"/>
                  </a:lnTo>
                  <a:lnTo>
                    <a:pt x="95060" y="59688"/>
                  </a:lnTo>
                  <a:lnTo>
                    <a:pt x="95135" y="59614"/>
                  </a:lnTo>
                  <a:lnTo>
                    <a:pt x="95234" y="59540"/>
                  </a:lnTo>
                  <a:lnTo>
                    <a:pt x="95332" y="59491"/>
                  </a:lnTo>
                  <a:lnTo>
                    <a:pt x="95431" y="59441"/>
                  </a:lnTo>
                  <a:close/>
                  <a:moveTo>
                    <a:pt x="125139" y="58204"/>
                  </a:moveTo>
                  <a:lnTo>
                    <a:pt x="125387" y="58229"/>
                  </a:lnTo>
                  <a:lnTo>
                    <a:pt x="125609" y="58279"/>
                  </a:lnTo>
                  <a:lnTo>
                    <a:pt x="125807" y="58402"/>
                  </a:lnTo>
                  <a:lnTo>
                    <a:pt x="126005" y="58551"/>
                  </a:lnTo>
                  <a:lnTo>
                    <a:pt x="126153" y="58748"/>
                  </a:lnTo>
                  <a:lnTo>
                    <a:pt x="126252" y="58946"/>
                  </a:lnTo>
                  <a:lnTo>
                    <a:pt x="126327" y="59169"/>
                  </a:lnTo>
                  <a:lnTo>
                    <a:pt x="126351" y="59392"/>
                  </a:lnTo>
                  <a:lnTo>
                    <a:pt x="126327" y="59639"/>
                  </a:lnTo>
                  <a:lnTo>
                    <a:pt x="126252" y="59862"/>
                  </a:lnTo>
                  <a:lnTo>
                    <a:pt x="126153" y="60059"/>
                  </a:lnTo>
                  <a:lnTo>
                    <a:pt x="126005" y="60257"/>
                  </a:lnTo>
                  <a:lnTo>
                    <a:pt x="125807" y="60406"/>
                  </a:lnTo>
                  <a:lnTo>
                    <a:pt x="125609" y="60505"/>
                  </a:lnTo>
                  <a:lnTo>
                    <a:pt x="125387" y="60579"/>
                  </a:lnTo>
                  <a:lnTo>
                    <a:pt x="125139" y="60604"/>
                  </a:lnTo>
                  <a:lnTo>
                    <a:pt x="124917" y="60579"/>
                  </a:lnTo>
                  <a:lnTo>
                    <a:pt x="124694" y="60505"/>
                  </a:lnTo>
                  <a:lnTo>
                    <a:pt x="124496" y="60406"/>
                  </a:lnTo>
                  <a:lnTo>
                    <a:pt x="124298" y="60257"/>
                  </a:lnTo>
                  <a:lnTo>
                    <a:pt x="124150" y="60059"/>
                  </a:lnTo>
                  <a:lnTo>
                    <a:pt x="124026" y="59862"/>
                  </a:lnTo>
                  <a:lnTo>
                    <a:pt x="123977" y="59639"/>
                  </a:lnTo>
                  <a:lnTo>
                    <a:pt x="123952" y="59392"/>
                  </a:lnTo>
                  <a:lnTo>
                    <a:pt x="123977" y="59169"/>
                  </a:lnTo>
                  <a:lnTo>
                    <a:pt x="124026" y="58946"/>
                  </a:lnTo>
                  <a:lnTo>
                    <a:pt x="124150" y="58748"/>
                  </a:lnTo>
                  <a:lnTo>
                    <a:pt x="124298" y="58551"/>
                  </a:lnTo>
                  <a:lnTo>
                    <a:pt x="124496" y="58402"/>
                  </a:lnTo>
                  <a:lnTo>
                    <a:pt x="124694" y="58279"/>
                  </a:lnTo>
                  <a:lnTo>
                    <a:pt x="124917" y="58229"/>
                  </a:lnTo>
                  <a:lnTo>
                    <a:pt x="125139" y="58204"/>
                  </a:lnTo>
                  <a:close/>
                  <a:moveTo>
                    <a:pt x="122047" y="58377"/>
                  </a:moveTo>
                  <a:lnTo>
                    <a:pt x="122245" y="58402"/>
                  </a:lnTo>
                  <a:lnTo>
                    <a:pt x="122468" y="58476"/>
                  </a:lnTo>
                  <a:lnTo>
                    <a:pt x="122666" y="58575"/>
                  </a:lnTo>
                  <a:lnTo>
                    <a:pt x="122839" y="58724"/>
                  </a:lnTo>
                  <a:lnTo>
                    <a:pt x="122987" y="58897"/>
                  </a:lnTo>
                  <a:lnTo>
                    <a:pt x="123086" y="59095"/>
                  </a:lnTo>
                  <a:lnTo>
                    <a:pt x="123136" y="59293"/>
                  </a:lnTo>
                  <a:lnTo>
                    <a:pt x="123160" y="59515"/>
                  </a:lnTo>
                  <a:lnTo>
                    <a:pt x="123136" y="59713"/>
                  </a:lnTo>
                  <a:lnTo>
                    <a:pt x="123086" y="59936"/>
                  </a:lnTo>
                  <a:lnTo>
                    <a:pt x="122987" y="60134"/>
                  </a:lnTo>
                  <a:lnTo>
                    <a:pt x="122839" y="60307"/>
                  </a:lnTo>
                  <a:lnTo>
                    <a:pt x="122666" y="60455"/>
                  </a:lnTo>
                  <a:lnTo>
                    <a:pt x="122468" y="60554"/>
                  </a:lnTo>
                  <a:lnTo>
                    <a:pt x="122245" y="60604"/>
                  </a:lnTo>
                  <a:lnTo>
                    <a:pt x="122047" y="60628"/>
                  </a:lnTo>
                  <a:lnTo>
                    <a:pt x="121825" y="60604"/>
                  </a:lnTo>
                  <a:lnTo>
                    <a:pt x="121602" y="60554"/>
                  </a:lnTo>
                  <a:lnTo>
                    <a:pt x="121429" y="60455"/>
                  </a:lnTo>
                  <a:lnTo>
                    <a:pt x="121231" y="60307"/>
                  </a:lnTo>
                  <a:lnTo>
                    <a:pt x="121107" y="60134"/>
                  </a:lnTo>
                  <a:lnTo>
                    <a:pt x="120984" y="59936"/>
                  </a:lnTo>
                  <a:lnTo>
                    <a:pt x="120934" y="59713"/>
                  </a:lnTo>
                  <a:lnTo>
                    <a:pt x="120909" y="59515"/>
                  </a:lnTo>
                  <a:lnTo>
                    <a:pt x="120934" y="59293"/>
                  </a:lnTo>
                  <a:lnTo>
                    <a:pt x="120984" y="59095"/>
                  </a:lnTo>
                  <a:lnTo>
                    <a:pt x="121107" y="58897"/>
                  </a:lnTo>
                  <a:lnTo>
                    <a:pt x="121231" y="58724"/>
                  </a:lnTo>
                  <a:lnTo>
                    <a:pt x="121429" y="58575"/>
                  </a:lnTo>
                  <a:lnTo>
                    <a:pt x="121602" y="58476"/>
                  </a:lnTo>
                  <a:lnTo>
                    <a:pt x="121825" y="58402"/>
                  </a:lnTo>
                  <a:lnTo>
                    <a:pt x="122047" y="58377"/>
                  </a:lnTo>
                  <a:close/>
                  <a:moveTo>
                    <a:pt x="111881" y="58872"/>
                  </a:moveTo>
                  <a:lnTo>
                    <a:pt x="112054" y="58897"/>
                  </a:lnTo>
                  <a:lnTo>
                    <a:pt x="112227" y="58946"/>
                  </a:lnTo>
                  <a:lnTo>
                    <a:pt x="112376" y="59021"/>
                  </a:lnTo>
                  <a:lnTo>
                    <a:pt x="112524" y="59120"/>
                  </a:lnTo>
                  <a:lnTo>
                    <a:pt x="112648" y="59268"/>
                  </a:lnTo>
                  <a:lnTo>
                    <a:pt x="112722" y="59441"/>
                  </a:lnTo>
                  <a:lnTo>
                    <a:pt x="112771" y="59590"/>
                  </a:lnTo>
                  <a:lnTo>
                    <a:pt x="112796" y="59763"/>
                  </a:lnTo>
                  <a:lnTo>
                    <a:pt x="112771" y="59936"/>
                  </a:lnTo>
                  <a:lnTo>
                    <a:pt x="112722" y="60109"/>
                  </a:lnTo>
                  <a:lnTo>
                    <a:pt x="112648" y="60257"/>
                  </a:lnTo>
                  <a:lnTo>
                    <a:pt x="112524" y="60406"/>
                  </a:lnTo>
                  <a:lnTo>
                    <a:pt x="112376" y="60529"/>
                  </a:lnTo>
                  <a:lnTo>
                    <a:pt x="112227" y="60604"/>
                  </a:lnTo>
                  <a:lnTo>
                    <a:pt x="112054" y="60653"/>
                  </a:lnTo>
                  <a:lnTo>
                    <a:pt x="111881" y="60678"/>
                  </a:lnTo>
                  <a:lnTo>
                    <a:pt x="111708" y="60653"/>
                  </a:lnTo>
                  <a:lnTo>
                    <a:pt x="111559" y="60604"/>
                  </a:lnTo>
                  <a:lnTo>
                    <a:pt x="111386" y="60529"/>
                  </a:lnTo>
                  <a:lnTo>
                    <a:pt x="111262" y="60406"/>
                  </a:lnTo>
                  <a:lnTo>
                    <a:pt x="111139" y="60257"/>
                  </a:lnTo>
                  <a:lnTo>
                    <a:pt x="111065" y="60109"/>
                  </a:lnTo>
                  <a:lnTo>
                    <a:pt x="111015" y="59936"/>
                  </a:lnTo>
                  <a:lnTo>
                    <a:pt x="110990" y="59763"/>
                  </a:lnTo>
                  <a:lnTo>
                    <a:pt x="111015" y="59590"/>
                  </a:lnTo>
                  <a:lnTo>
                    <a:pt x="111065" y="59441"/>
                  </a:lnTo>
                  <a:lnTo>
                    <a:pt x="111139" y="59268"/>
                  </a:lnTo>
                  <a:lnTo>
                    <a:pt x="111262" y="59120"/>
                  </a:lnTo>
                  <a:lnTo>
                    <a:pt x="111386" y="59021"/>
                  </a:lnTo>
                  <a:lnTo>
                    <a:pt x="111559" y="58946"/>
                  </a:lnTo>
                  <a:lnTo>
                    <a:pt x="111708" y="58897"/>
                  </a:lnTo>
                  <a:lnTo>
                    <a:pt x="111881" y="58872"/>
                  </a:lnTo>
                  <a:close/>
                  <a:moveTo>
                    <a:pt x="81381" y="60109"/>
                  </a:moveTo>
                  <a:lnTo>
                    <a:pt x="81480" y="60183"/>
                  </a:lnTo>
                  <a:lnTo>
                    <a:pt x="81555" y="60282"/>
                  </a:lnTo>
                  <a:lnTo>
                    <a:pt x="81579" y="60406"/>
                  </a:lnTo>
                  <a:lnTo>
                    <a:pt x="81555" y="60505"/>
                  </a:lnTo>
                  <a:lnTo>
                    <a:pt x="81480" y="60604"/>
                  </a:lnTo>
                  <a:lnTo>
                    <a:pt x="81381" y="60678"/>
                  </a:lnTo>
                  <a:lnTo>
                    <a:pt x="81282" y="60703"/>
                  </a:lnTo>
                  <a:lnTo>
                    <a:pt x="81159" y="60678"/>
                  </a:lnTo>
                  <a:lnTo>
                    <a:pt x="81060" y="60604"/>
                  </a:lnTo>
                  <a:lnTo>
                    <a:pt x="80986" y="60505"/>
                  </a:lnTo>
                  <a:lnTo>
                    <a:pt x="80986" y="60406"/>
                  </a:lnTo>
                  <a:lnTo>
                    <a:pt x="80986" y="60282"/>
                  </a:lnTo>
                  <a:lnTo>
                    <a:pt x="81060" y="60183"/>
                  </a:lnTo>
                  <a:lnTo>
                    <a:pt x="81159" y="60109"/>
                  </a:lnTo>
                  <a:close/>
                  <a:moveTo>
                    <a:pt x="115369" y="58823"/>
                  </a:moveTo>
                  <a:lnTo>
                    <a:pt x="115566" y="58847"/>
                  </a:lnTo>
                  <a:lnTo>
                    <a:pt x="115740" y="58897"/>
                  </a:lnTo>
                  <a:lnTo>
                    <a:pt x="115913" y="58996"/>
                  </a:lnTo>
                  <a:lnTo>
                    <a:pt x="116061" y="59120"/>
                  </a:lnTo>
                  <a:lnTo>
                    <a:pt x="116185" y="59268"/>
                  </a:lnTo>
                  <a:lnTo>
                    <a:pt x="116284" y="59441"/>
                  </a:lnTo>
                  <a:lnTo>
                    <a:pt x="116333" y="59614"/>
                  </a:lnTo>
                  <a:lnTo>
                    <a:pt x="116333" y="59812"/>
                  </a:lnTo>
                  <a:lnTo>
                    <a:pt x="116333" y="59985"/>
                  </a:lnTo>
                  <a:lnTo>
                    <a:pt x="116284" y="60183"/>
                  </a:lnTo>
                  <a:lnTo>
                    <a:pt x="116185" y="60332"/>
                  </a:lnTo>
                  <a:lnTo>
                    <a:pt x="116061" y="60505"/>
                  </a:lnTo>
                  <a:lnTo>
                    <a:pt x="115913" y="60628"/>
                  </a:lnTo>
                  <a:lnTo>
                    <a:pt x="115740" y="60703"/>
                  </a:lnTo>
                  <a:lnTo>
                    <a:pt x="115566" y="60752"/>
                  </a:lnTo>
                  <a:lnTo>
                    <a:pt x="115369" y="60777"/>
                  </a:lnTo>
                  <a:lnTo>
                    <a:pt x="115171" y="60752"/>
                  </a:lnTo>
                  <a:lnTo>
                    <a:pt x="114998" y="60703"/>
                  </a:lnTo>
                  <a:lnTo>
                    <a:pt x="114824" y="60628"/>
                  </a:lnTo>
                  <a:lnTo>
                    <a:pt x="114676" y="60505"/>
                  </a:lnTo>
                  <a:lnTo>
                    <a:pt x="114552" y="60332"/>
                  </a:lnTo>
                  <a:lnTo>
                    <a:pt x="114453" y="60183"/>
                  </a:lnTo>
                  <a:lnTo>
                    <a:pt x="114404" y="59985"/>
                  </a:lnTo>
                  <a:lnTo>
                    <a:pt x="114404" y="59812"/>
                  </a:lnTo>
                  <a:lnTo>
                    <a:pt x="114404" y="59614"/>
                  </a:lnTo>
                  <a:lnTo>
                    <a:pt x="114453" y="59441"/>
                  </a:lnTo>
                  <a:lnTo>
                    <a:pt x="114552" y="59268"/>
                  </a:lnTo>
                  <a:lnTo>
                    <a:pt x="114676" y="59120"/>
                  </a:lnTo>
                  <a:lnTo>
                    <a:pt x="114824" y="58996"/>
                  </a:lnTo>
                  <a:lnTo>
                    <a:pt x="114998" y="58897"/>
                  </a:lnTo>
                  <a:lnTo>
                    <a:pt x="115171" y="58847"/>
                  </a:lnTo>
                  <a:lnTo>
                    <a:pt x="115369" y="58823"/>
                  </a:lnTo>
                  <a:close/>
                  <a:moveTo>
                    <a:pt x="90558" y="59812"/>
                  </a:moveTo>
                  <a:lnTo>
                    <a:pt x="90657" y="59837"/>
                  </a:lnTo>
                  <a:lnTo>
                    <a:pt x="90756" y="59862"/>
                  </a:lnTo>
                  <a:lnTo>
                    <a:pt x="90831" y="59911"/>
                  </a:lnTo>
                  <a:lnTo>
                    <a:pt x="90905" y="59961"/>
                  </a:lnTo>
                  <a:lnTo>
                    <a:pt x="90979" y="60035"/>
                  </a:lnTo>
                  <a:lnTo>
                    <a:pt x="91028" y="60134"/>
                  </a:lnTo>
                  <a:lnTo>
                    <a:pt x="91053" y="60208"/>
                  </a:lnTo>
                  <a:lnTo>
                    <a:pt x="91053" y="60307"/>
                  </a:lnTo>
                  <a:lnTo>
                    <a:pt x="91053" y="60406"/>
                  </a:lnTo>
                  <a:lnTo>
                    <a:pt x="91028" y="60480"/>
                  </a:lnTo>
                  <a:lnTo>
                    <a:pt x="90979" y="60579"/>
                  </a:lnTo>
                  <a:lnTo>
                    <a:pt x="90905" y="60653"/>
                  </a:lnTo>
                  <a:lnTo>
                    <a:pt x="90831" y="60703"/>
                  </a:lnTo>
                  <a:lnTo>
                    <a:pt x="90756" y="60752"/>
                  </a:lnTo>
                  <a:lnTo>
                    <a:pt x="90657" y="60777"/>
                  </a:lnTo>
                  <a:lnTo>
                    <a:pt x="90558" y="60802"/>
                  </a:lnTo>
                  <a:lnTo>
                    <a:pt x="90484" y="60777"/>
                  </a:lnTo>
                  <a:lnTo>
                    <a:pt x="90385" y="60752"/>
                  </a:lnTo>
                  <a:lnTo>
                    <a:pt x="90311" y="60703"/>
                  </a:lnTo>
                  <a:lnTo>
                    <a:pt x="90237" y="60653"/>
                  </a:lnTo>
                  <a:lnTo>
                    <a:pt x="90163" y="60579"/>
                  </a:lnTo>
                  <a:lnTo>
                    <a:pt x="90113" y="60480"/>
                  </a:lnTo>
                  <a:lnTo>
                    <a:pt x="90088" y="60406"/>
                  </a:lnTo>
                  <a:lnTo>
                    <a:pt x="90088" y="60307"/>
                  </a:lnTo>
                  <a:lnTo>
                    <a:pt x="90088" y="60208"/>
                  </a:lnTo>
                  <a:lnTo>
                    <a:pt x="90113" y="60134"/>
                  </a:lnTo>
                  <a:lnTo>
                    <a:pt x="90163" y="60035"/>
                  </a:lnTo>
                  <a:lnTo>
                    <a:pt x="90237" y="59961"/>
                  </a:lnTo>
                  <a:lnTo>
                    <a:pt x="90311" y="59911"/>
                  </a:lnTo>
                  <a:lnTo>
                    <a:pt x="90385" y="59862"/>
                  </a:lnTo>
                  <a:lnTo>
                    <a:pt x="90484" y="59837"/>
                  </a:lnTo>
                  <a:lnTo>
                    <a:pt x="90558" y="59812"/>
                  </a:lnTo>
                  <a:close/>
                  <a:moveTo>
                    <a:pt x="93057" y="59763"/>
                  </a:moveTo>
                  <a:lnTo>
                    <a:pt x="93156" y="59787"/>
                  </a:lnTo>
                  <a:lnTo>
                    <a:pt x="93255" y="59812"/>
                  </a:lnTo>
                  <a:lnTo>
                    <a:pt x="93354" y="59862"/>
                  </a:lnTo>
                  <a:lnTo>
                    <a:pt x="93453" y="59936"/>
                  </a:lnTo>
                  <a:lnTo>
                    <a:pt x="93502" y="60010"/>
                  </a:lnTo>
                  <a:lnTo>
                    <a:pt x="93551" y="60109"/>
                  </a:lnTo>
                  <a:lnTo>
                    <a:pt x="93576" y="60208"/>
                  </a:lnTo>
                  <a:lnTo>
                    <a:pt x="93601" y="60307"/>
                  </a:lnTo>
                  <a:lnTo>
                    <a:pt x="93576" y="60406"/>
                  </a:lnTo>
                  <a:lnTo>
                    <a:pt x="93551" y="60505"/>
                  </a:lnTo>
                  <a:lnTo>
                    <a:pt x="93502" y="60604"/>
                  </a:lnTo>
                  <a:lnTo>
                    <a:pt x="93453" y="60678"/>
                  </a:lnTo>
                  <a:lnTo>
                    <a:pt x="93354" y="60752"/>
                  </a:lnTo>
                  <a:lnTo>
                    <a:pt x="93255" y="60802"/>
                  </a:lnTo>
                  <a:lnTo>
                    <a:pt x="93156" y="60826"/>
                  </a:lnTo>
                  <a:lnTo>
                    <a:pt x="93057" y="60851"/>
                  </a:lnTo>
                  <a:lnTo>
                    <a:pt x="92958" y="60826"/>
                  </a:lnTo>
                  <a:lnTo>
                    <a:pt x="92859" y="60802"/>
                  </a:lnTo>
                  <a:lnTo>
                    <a:pt x="92760" y="60752"/>
                  </a:lnTo>
                  <a:lnTo>
                    <a:pt x="92686" y="60678"/>
                  </a:lnTo>
                  <a:lnTo>
                    <a:pt x="92611" y="60604"/>
                  </a:lnTo>
                  <a:lnTo>
                    <a:pt x="92562" y="60505"/>
                  </a:lnTo>
                  <a:lnTo>
                    <a:pt x="92537" y="60406"/>
                  </a:lnTo>
                  <a:lnTo>
                    <a:pt x="92537" y="60307"/>
                  </a:lnTo>
                  <a:lnTo>
                    <a:pt x="92537" y="60208"/>
                  </a:lnTo>
                  <a:lnTo>
                    <a:pt x="92562" y="60109"/>
                  </a:lnTo>
                  <a:lnTo>
                    <a:pt x="92611" y="60010"/>
                  </a:lnTo>
                  <a:lnTo>
                    <a:pt x="92686" y="59936"/>
                  </a:lnTo>
                  <a:lnTo>
                    <a:pt x="92760" y="59862"/>
                  </a:lnTo>
                  <a:lnTo>
                    <a:pt x="92859" y="59812"/>
                  </a:lnTo>
                  <a:lnTo>
                    <a:pt x="92958" y="59787"/>
                  </a:lnTo>
                  <a:lnTo>
                    <a:pt x="93057" y="59763"/>
                  </a:lnTo>
                  <a:close/>
                  <a:moveTo>
                    <a:pt x="102506" y="59688"/>
                  </a:moveTo>
                  <a:lnTo>
                    <a:pt x="102630" y="59738"/>
                  </a:lnTo>
                  <a:lnTo>
                    <a:pt x="102753" y="59812"/>
                  </a:lnTo>
                  <a:lnTo>
                    <a:pt x="102877" y="59886"/>
                  </a:lnTo>
                  <a:lnTo>
                    <a:pt x="102951" y="60010"/>
                  </a:lnTo>
                  <a:lnTo>
                    <a:pt x="103025" y="60134"/>
                  </a:lnTo>
                  <a:lnTo>
                    <a:pt x="103075" y="60257"/>
                  </a:lnTo>
                  <a:lnTo>
                    <a:pt x="103075" y="60406"/>
                  </a:lnTo>
                  <a:lnTo>
                    <a:pt x="103075" y="60529"/>
                  </a:lnTo>
                  <a:lnTo>
                    <a:pt x="103025" y="60653"/>
                  </a:lnTo>
                  <a:lnTo>
                    <a:pt x="102951" y="60777"/>
                  </a:lnTo>
                  <a:lnTo>
                    <a:pt x="102877" y="60901"/>
                  </a:lnTo>
                  <a:lnTo>
                    <a:pt x="102753" y="60999"/>
                  </a:lnTo>
                  <a:lnTo>
                    <a:pt x="102630" y="61049"/>
                  </a:lnTo>
                  <a:lnTo>
                    <a:pt x="102506" y="61098"/>
                  </a:lnTo>
                  <a:lnTo>
                    <a:pt x="102234" y="61098"/>
                  </a:lnTo>
                  <a:lnTo>
                    <a:pt x="102110" y="61049"/>
                  </a:lnTo>
                  <a:lnTo>
                    <a:pt x="101986" y="60999"/>
                  </a:lnTo>
                  <a:lnTo>
                    <a:pt x="101863" y="60901"/>
                  </a:lnTo>
                  <a:lnTo>
                    <a:pt x="101764" y="60777"/>
                  </a:lnTo>
                  <a:lnTo>
                    <a:pt x="101714" y="60653"/>
                  </a:lnTo>
                  <a:lnTo>
                    <a:pt x="101665" y="60529"/>
                  </a:lnTo>
                  <a:lnTo>
                    <a:pt x="101665" y="60406"/>
                  </a:lnTo>
                  <a:lnTo>
                    <a:pt x="101665" y="60257"/>
                  </a:lnTo>
                  <a:lnTo>
                    <a:pt x="101714" y="60134"/>
                  </a:lnTo>
                  <a:lnTo>
                    <a:pt x="101764" y="60010"/>
                  </a:lnTo>
                  <a:lnTo>
                    <a:pt x="101863" y="59886"/>
                  </a:lnTo>
                  <a:lnTo>
                    <a:pt x="101986" y="59812"/>
                  </a:lnTo>
                  <a:lnTo>
                    <a:pt x="102110" y="59738"/>
                  </a:lnTo>
                  <a:lnTo>
                    <a:pt x="102234" y="59688"/>
                  </a:lnTo>
                  <a:close/>
                  <a:moveTo>
                    <a:pt x="107280" y="59540"/>
                  </a:moveTo>
                  <a:lnTo>
                    <a:pt x="107428" y="59565"/>
                  </a:lnTo>
                  <a:lnTo>
                    <a:pt x="107602" y="59614"/>
                  </a:lnTo>
                  <a:lnTo>
                    <a:pt x="107725" y="59688"/>
                  </a:lnTo>
                  <a:lnTo>
                    <a:pt x="107849" y="59787"/>
                  </a:lnTo>
                  <a:lnTo>
                    <a:pt x="107973" y="59911"/>
                  </a:lnTo>
                  <a:lnTo>
                    <a:pt x="108047" y="60059"/>
                  </a:lnTo>
                  <a:lnTo>
                    <a:pt x="108071" y="60208"/>
                  </a:lnTo>
                  <a:lnTo>
                    <a:pt x="108096" y="60356"/>
                  </a:lnTo>
                  <a:lnTo>
                    <a:pt x="108071" y="60505"/>
                  </a:lnTo>
                  <a:lnTo>
                    <a:pt x="108047" y="60653"/>
                  </a:lnTo>
                  <a:lnTo>
                    <a:pt x="107973" y="60802"/>
                  </a:lnTo>
                  <a:lnTo>
                    <a:pt x="107849" y="60925"/>
                  </a:lnTo>
                  <a:lnTo>
                    <a:pt x="107725" y="61024"/>
                  </a:lnTo>
                  <a:lnTo>
                    <a:pt x="107602" y="61098"/>
                  </a:lnTo>
                  <a:lnTo>
                    <a:pt x="107428" y="61148"/>
                  </a:lnTo>
                  <a:lnTo>
                    <a:pt x="107280" y="61173"/>
                  </a:lnTo>
                  <a:lnTo>
                    <a:pt x="107132" y="61148"/>
                  </a:lnTo>
                  <a:lnTo>
                    <a:pt x="106983" y="61098"/>
                  </a:lnTo>
                  <a:lnTo>
                    <a:pt x="106835" y="61024"/>
                  </a:lnTo>
                  <a:lnTo>
                    <a:pt x="106711" y="60925"/>
                  </a:lnTo>
                  <a:lnTo>
                    <a:pt x="106612" y="60802"/>
                  </a:lnTo>
                  <a:lnTo>
                    <a:pt x="106538" y="60653"/>
                  </a:lnTo>
                  <a:lnTo>
                    <a:pt x="106488" y="60505"/>
                  </a:lnTo>
                  <a:lnTo>
                    <a:pt x="106464" y="60356"/>
                  </a:lnTo>
                  <a:lnTo>
                    <a:pt x="106488" y="60208"/>
                  </a:lnTo>
                  <a:lnTo>
                    <a:pt x="106538" y="60059"/>
                  </a:lnTo>
                  <a:lnTo>
                    <a:pt x="106612" y="59911"/>
                  </a:lnTo>
                  <a:lnTo>
                    <a:pt x="106711" y="59787"/>
                  </a:lnTo>
                  <a:lnTo>
                    <a:pt x="106835" y="59688"/>
                  </a:lnTo>
                  <a:lnTo>
                    <a:pt x="106983" y="59614"/>
                  </a:lnTo>
                  <a:lnTo>
                    <a:pt x="107132" y="59565"/>
                  </a:lnTo>
                  <a:lnTo>
                    <a:pt x="107280" y="59540"/>
                  </a:lnTo>
                  <a:close/>
                  <a:moveTo>
                    <a:pt x="77349" y="60851"/>
                  </a:moveTo>
                  <a:lnTo>
                    <a:pt x="77448" y="60876"/>
                  </a:lnTo>
                  <a:lnTo>
                    <a:pt x="77523" y="60925"/>
                  </a:lnTo>
                  <a:lnTo>
                    <a:pt x="77547" y="60999"/>
                  </a:lnTo>
                  <a:lnTo>
                    <a:pt x="77572" y="61074"/>
                  </a:lnTo>
                  <a:lnTo>
                    <a:pt x="77547" y="61148"/>
                  </a:lnTo>
                  <a:lnTo>
                    <a:pt x="77523" y="61222"/>
                  </a:lnTo>
                  <a:lnTo>
                    <a:pt x="77448" y="61272"/>
                  </a:lnTo>
                  <a:lnTo>
                    <a:pt x="77349" y="61296"/>
                  </a:lnTo>
                  <a:lnTo>
                    <a:pt x="77275" y="61272"/>
                  </a:lnTo>
                  <a:lnTo>
                    <a:pt x="77201" y="61222"/>
                  </a:lnTo>
                  <a:lnTo>
                    <a:pt x="77152" y="61148"/>
                  </a:lnTo>
                  <a:lnTo>
                    <a:pt x="77127" y="61074"/>
                  </a:lnTo>
                  <a:lnTo>
                    <a:pt x="77152" y="60999"/>
                  </a:lnTo>
                  <a:lnTo>
                    <a:pt x="77201" y="60925"/>
                  </a:lnTo>
                  <a:lnTo>
                    <a:pt x="77275" y="60876"/>
                  </a:lnTo>
                  <a:lnTo>
                    <a:pt x="77349" y="60851"/>
                  </a:lnTo>
                  <a:close/>
                  <a:moveTo>
                    <a:pt x="73614" y="61321"/>
                  </a:moveTo>
                  <a:lnTo>
                    <a:pt x="73664" y="61346"/>
                  </a:lnTo>
                  <a:lnTo>
                    <a:pt x="73688" y="61395"/>
                  </a:lnTo>
                  <a:lnTo>
                    <a:pt x="73688" y="61445"/>
                  </a:lnTo>
                  <a:lnTo>
                    <a:pt x="73688" y="61494"/>
                  </a:lnTo>
                  <a:lnTo>
                    <a:pt x="73664" y="61519"/>
                  </a:lnTo>
                  <a:lnTo>
                    <a:pt x="73614" y="61544"/>
                  </a:lnTo>
                  <a:lnTo>
                    <a:pt x="73565" y="61568"/>
                  </a:lnTo>
                  <a:lnTo>
                    <a:pt x="73540" y="61544"/>
                  </a:lnTo>
                  <a:lnTo>
                    <a:pt x="73491" y="61519"/>
                  </a:lnTo>
                  <a:lnTo>
                    <a:pt x="73466" y="61494"/>
                  </a:lnTo>
                  <a:lnTo>
                    <a:pt x="73441" y="61445"/>
                  </a:lnTo>
                  <a:lnTo>
                    <a:pt x="73466" y="61395"/>
                  </a:lnTo>
                  <a:lnTo>
                    <a:pt x="73491" y="61346"/>
                  </a:lnTo>
                  <a:lnTo>
                    <a:pt x="73540" y="61321"/>
                  </a:lnTo>
                  <a:close/>
                  <a:moveTo>
                    <a:pt x="117991" y="59614"/>
                  </a:moveTo>
                  <a:lnTo>
                    <a:pt x="118188" y="59639"/>
                  </a:lnTo>
                  <a:lnTo>
                    <a:pt x="118386" y="59713"/>
                  </a:lnTo>
                  <a:lnTo>
                    <a:pt x="118584" y="59812"/>
                  </a:lnTo>
                  <a:lnTo>
                    <a:pt x="118733" y="59936"/>
                  </a:lnTo>
                  <a:lnTo>
                    <a:pt x="118881" y="60109"/>
                  </a:lnTo>
                  <a:lnTo>
                    <a:pt x="118980" y="60282"/>
                  </a:lnTo>
                  <a:lnTo>
                    <a:pt x="119030" y="60480"/>
                  </a:lnTo>
                  <a:lnTo>
                    <a:pt x="119054" y="60678"/>
                  </a:lnTo>
                  <a:lnTo>
                    <a:pt x="119030" y="60876"/>
                  </a:lnTo>
                  <a:lnTo>
                    <a:pt x="118980" y="61074"/>
                  </a:lnTo>
                  <a:lnTo>
                    <a:pt x="118881" y="61272"/>
                  </a:lnTo>
                  <a:lnTo>
                    <a:pt x="118733" y="61420"/>
                  </a:lnTo>
                  <a:lnTo>
                    <a:pt x="118584" y="61568"/>
                  </a:lnTo>
                  <a:lnTo>
                    <a:pt x="118386" y="61667"/>
                  </a:lnTo>
                  <a:lnTo>
                    <a:pt x="118188" y="61717"/>
                  </a:lnTo>
                  <a:lnTo>
                    <a:pt x="117991" y="61742"/>
                  </a:lnTo>
                  <a:lnTo>
                    <a:pt x="117793" y="61717"/>
                  </a:lnTo>
                  <a:lnTo>
                    <a:pt x="117595" y="61667"/>
                  </a:lnTo>
                  <a:lnTo>
                    <a:pt x="117422" y="61568"/>
                  </a:lnTo>
                  <a:lnTo>
                    <a:pt x="117249" y="61420"/>
                  </a:lnTo>
                  <a:lnTo>
                    <a:pt x="117100" y="61272"/>
                  </a:lnTo>
                  <a:lnTo>
                    <a:pt x="117026" y="61074"/>
                  </a:lnTo>
                  <a:lnTo>
                    <a:pt x="116952" y="60876"/>
                  </a:lnTo>
                  <a:lnTo>
                    <a:pt x="116927" y="60678"/>
                  </a:lnTo>
                  <a:lnTo>
                    <a:pt x="116952" y="60480"/>
                  </a:lnTo>
                  <a:lnTo>
                    <a:pt x="117026" y="60282"/>
                  </a:lnTo>
                  <a:lnTo>
                    <a:pt x="117100" y="60109"/>
                  </a:lnTo>
                  <a:lnTo>
                    <a:pt x="117249" y="59936"/>
                  </a:lnTo>
                  <a:lnTo>
                    <a:pt x="117422" y="59812"/>
                  </a:lnTo>
                  <a:lnTo>
                    <a:pt x="117595" y="59713"/>
                  </a:lnTo>
                  <a:lnTo>
                    <a:pt x="117793" y="59639"/>
                  </a:lnTo>
                  <a:lnTo>
                    <a:pt x="117991" y="59614"/>
                  </a:lnTo>
                  <a:close/>
                  <a:moveTo>
                    <a:pt x="83484" y="60999"/>
                  </a:moveTo>
                  <a:lnTo>
                    <a:pt x="83632" y="61024"/>
                  </a:lnTo>
                  <a:lnTo>
                    <a:pt x="83707" y="61074"/>
                  </a:lnTo>
                  <a:lnTo>
                    <a:pt x="83756" y="61123"/>
                  </a:lnTo>
                  <a:lnTo>
                    <a:pt x="83805" y="61173"/>
                  </a:lnTo>
                  <a:lnTo>
                    <a:pt x="83855" y="61247"/>
                  </a:lnTo>
                  <a:lnTo>
                    <a:pt x="83880" y="61395"/>
                  </a:lnTo>
                  <a:lnTo>
                    <a:pt x="83855" y="61519"/>
                  </a:lnTo>
                  <a:lnTo>
                    <a:pt x="83805" y="61593"/>
                  </a:lnTo>
                  <a:lnTo>
                    <a:pt x="83756" y="61643"/>
                  </a:lnTo>
                  <a:lnTo>
                    <a:pt x="83707" y="61692"/>
                  </a:lnTo>
                  <a:lnTo>
                    <a:pt x="83632" y="61742"/>
                  </a:lnTo>
                  <a:lnTo>
                    <a:pt x="83484" y="61766"/>
                  </a:lnTo>
                  <a:lnTo>
                    <a:pt x="83360" y="61742"/>
                  </a:lnTo>
                  <a:lnTo>
                    <a:pt x="83286" y="61692"/>
                  </a:lnTo>
                  <a:lnTo>
                    <a:pt x="83237" y="61643"/>
                  </a:lnTo>
                  <a:lnTo>
                    <a:pt x="83187" y="61593"/>
                  </a:lnTo>
                  <a:lnTo>
                    <a:pt x="83138" y="61519"/>
                  </a:lnTo>
                  <a:lnTo>
                    <a:pt x="83113" y="61395"/>
                  </a:lnTo>
                  <a:lnTo>
                    <a:pt x="83138" y="61247"/>
                  </a:lnTo>
                  <a:lnTo>
                    <a:pt x="83187" y="61173"/>
                  </a:lnTo>
                  <a:lnTo>
                    <a:pt x="83237" y="61123"/>
                  </a:lnTo>
                  <a:lnTo>
                    <a:pt x="83286" y="61074"/>
                  </a:lnTo>
                  <a:lnTo>
                    <a:pt x="83360" y="61024"/>
                  </a:lnTo>
                  <a:lnTo>
                    <a:pt x="83484" y="60999"/>
                  </a:lnTo>
                  <a:close/>
                  <a:moveTo>
                    <a:pt x="100280" y="60703"/>
                  </a:moveTo>
                  <a:lnTo>
                    <a:pt x="100403" y="60752"/>
                  </a:lnTo>
                  <a:lnTo>
                    <a:pt x="100527" y="60802"/>
                  </a:lnTo>
                  <a:lnTo>
                    <a:pt x="100626" y="60901"/>
                  </a:lnTo>
                  <a:lnTo>
                    <a:pt x="100725" y="60999"/>
                  </a:lnTo>
                  <a:lnTo>
                    <a:pt x="100774" y="61123"/>
                  </a:lnTo>
                  <a:lnTo>
                    <a:pt x="100824" y="61247"/>
                  </a:lnTo>
                  <a:lnTo>
                    <a:pt x="100824" y="61395"/>
                  </a:lnTo>
                  <a:lnTo>
                    <a:pt x="100824" y="61519"/>
                  </a:lnTo>
                  <a:lnTo>
                    <a:pt x="100774" y="61643"/>
                  </a:lnTo>
                  <a:lnTo>
                    <a:pt x="100725" y="61766"/>
                  </a:lnTo>
                  <a:lnTo>
                    <a:pt x="100626" y="61865"/>
                  </a:lnTo>
                  <a:lnTo>
                    <a:pt x="100527" y="61964"/>
                  </a:lnTo>
                  <a:lnTo>
                    <a:pt x="100403" y="62014"/>
                  </a:lnTo>
                  <a:lnTo>
                    <a:pt x="100280" y="62063"/>
                  </a:lnTo>
                  <a:lnTo>
                    <a:pt x="100008" y="62063"/>
                  </a:lnTo>
                  <a:lnTo>
                    <a:pt x="99884" y="62014"/>
                  </a:lnTo>
                  <a:lnTo>
                    <a:pt x="99760" y="61964"/>
                  </a:lnTo>
                  <a:lnTo>
                    <a:pt x="99661" y="61865"/>
                  </a:lnTo>
                  <a:lnTo>
                    <a:pt x="99562" y="61766"/>
                  </a:lnTo>
                  <a:lnTo>
                    <a:pt x="99513" y="61643"/>
                  </a:lnTo>
                  <a:lnTo>
                    <a:pt x="99463" y="61519"/>
                  </a:lnTo>
                  <a:lnTo>
                    <a:pt x="99463" y="61395"/>
                  </a:lnTo>
                  <a:lnTo>
                    <a:pt x="99463" y="61247"/>
                  </a:lnTo>
                  <a:lnTo>
                    <a:pt x="99513" y="61123"/>
                  </a:lnTo>
                  <a:lnTo>
                    <a:pt x="99562" y="60999"/>
                  </a:lnTo>
                  <a:lnTo>
                    <a:pt x="99661" y="60901"/>
                  </a:lnTo>
                  <a:lnTo>
                    <a:pt x="99760" y="60802"/>
                  </a:lnTo>
                  <a:lnTo>
                    <a:pt x="99884" y="60752"/>
                  </a:lnTo>
                  <a:lnTo>
                    <a:pt x="100008" y="60703"/>
                  </a:lnTo>
                  <a:close/>
                  <a:moveTo>
                    <a:pt x="110224" y="60554"/>
                  </a:moveTo>
                  <a:lnTo>
                    <a:pt x="110397" y="60604"/>
                  </a:lnTo>
                  <a:lnTo>
                    <a:pt x="110545" y="60703"/>
                  </a:lnTo>
                  <a:lnTo>
                    <a:pt x="110693" y="60802"/>
                  </a:lnTo>
                  <a:lnTo>
                    <a:pt x="110817" y="60950"/>
                  </a:lnTo>
                  <a:lnTo>
                    <a:pt x="110891" y="61098"/>
                  </a:lnTo>
                  <a:lnTo>
                    <a:pt x="110941" y="61272"/>
                  </a:lnTo>
                  <a:lnTo>
                    <a:pt x="110966" y="61445"/>
                  </a:lnTo>
                  <a:lnTo>
                    <a:pt x="110941" y="61618"/>
                  </a:lnTo>
                  <a:lnTo>
                    <a:pt x="110891" y="61766"/>
                  </a:lnTo>
                  <a:lnTo>
                    <a:pt x="110817" y="61939"/>
                  </a:lnTo>
                  <a:lnTo>
                    <a:pt x="110693" y="62063"/>
                  </a:lnTo>
                  <a:lnTo>
                    <a:pt x="110545" y="62187"/>
                  </a:lnTo>
                  <a:lnTo>
                    <a:pt x="110397" y="62261"/>
                  </a:lnTo>
                  <a:lnTo>
                    <a:pt x="110224" y="62310"/>
                  </a:lnTo>
                  <a:lnTo>
                    <a:pt x="110075" y="62335"/>
                  </a:lnTo>
                  <a:lnTo>
                    <a:pt x="109902" y="62310"/>
                  </a:lnTo>
                  <a:lnTo>
                    <a:pt x="109729" y="62261"/>
                  </a:lnTo>
                  <a:lnTo>
                    <a:pt x="109580" y="62187"/>
                  </a:lnTo>
                  <a:lnTo>
                    <a:pt x="109432" y="62063"/>
                  </a:lnTo>
                  <a:lnTo>
                    <a:pt x="109308" y="61939"/>
                  </a:lnTo>
                  <a:lnTo>
                    <a:pt x="109234" y="61766"/>
                  </a:lnTo>
                  <a:lnTo>
                    <a:pt x="109185" y="61618"/>
                  </a:lnTo>
                  <a:lnTo>
                    <a:pt x="109160" y="61445"/>
                  </a:lnTo>
                  <a:lnTo>
                    <a:pt x="109185" y="61272"/>
                  </a:lnTo>
                  <a:lnTo>
                    <a:pt x="109234" y="61098"/>
                  </a:lnTo>
                  <a:lnTo>
                    <a:pt x="109308" y="60950"/>
                  </a:lnTo>
                  <a:lnTo>
                    <a:pt x="109432" y="60802"/>
                  </a:lnTo>
                  <a:lnTo>
                    <a:pt x="109580" y="60703"/>
                  </a:lnTo>
                  <a:lnTo>
                    <a:pt x="109729" y="60604"/>
                  </a:lnTo>
                  <a:lnTo>
                    <a:pt x="109902" y="60554"/>
                  </a:lnTo>
                  <a:close/>
                  <a:moveTo>
                    <a:pt x="105252" y="60925"/>
                  </a:moveTo>
                  <a:lnTo>
                    <a:pt x="105400" y="60950"/>
                  </a:lnTo>
                  <a:lnTo>
                    <a:pt x="105548" y="60999"/>
                  </a:lnTo>
                  <a:lnTo>
                    <a:pt x="105697" y="61074"/>
                  </a:lnTo>
                  <a:lnTo>
                    <a:pt x="105821" y="61173"/>
                  </a:lnTo>
                  <a:lnTo>
                    <a:pt x="105919" y="61296"/>
                  </a:lnTo>
                  <a:lnTo>
                    <a:pt x="105994" y="61445"/>
                  </a:lnTo>
                  <a:lnTo>
                    <a:pt x="106043" y="61593"/>
                  </a:lnTo>
                  <a:lnTo>
                    <a:pt x="106043" y="61742"/>
                  </a:lnTo>
                  <a:lnTo>
                    <a:pt x="106043" y="61890"/>
                  </a:lnTo>
                  <a:lnTo>
                    <a:pt x="105994" y="62038"/>
                  </a:lnTo>
                  <a:lnTo>
                    <a:pt x="105919" y="62187"/>
                  </a:lnTo>
                  <a:lnTo>
                    <a:pt x="105821" y="62310"/>
                  </a:lnTo>
                  <a:lnTo>
                    <a:pt x="105697" y="62409"/>
                  </a:lnTo>
                  <a:lnTo>
                    <a:pt x="105548" y="62484"/>
                  </a:lnTo>
                  <a:lnTo>
                    <a:pt x="105400" y="62533"/>
                  </a:lnTo>
                  <a:lnTo>
                    <a:pt x="105103" y="62533"/>
                  </a:lnTo>
                  <a:lnTo>
                    <a:pt x="104955" y="62484"/>
                  </a:lnTo>
                  <a:lnTo>
                    <a:pt x="104806" y="62409"/>
                  </a:lnTo>
                  <a:lnTo>
                    <a:pt x="104683" y="62310"/>
                  </a:lnTo>
                  <a:lnTo>
                    <a:pt x="104584" y="62187"/>
                  </a:lnTo>
                  <a:lnTo>
                    <a:pt x="104510" y="62038"/>
                  </a:lnTo>
                  <a:lnTo>
                    <a:pt x="104460" y="61890"/>
                  </a:lnTo>
                  <a:lnTo>
                    <a:pt x="104460" y="61742"/>
                  </a:lnTo>
                  <a:lnTo>
                    <a:pt x="104460" y="61593"/>
                  </a:lnTo>
                  <a:lnTo>
                    <a:pt x="104510" y="61445"/>
                  </a:lnTo>
                  <a:lnTo>
                    <a:pt x="104584" y="61296"/>
                  </a:lnTo>
                  <a:lnTo>
                    <a:pt x="104683" y="61173"/>
                  </a:lnTo>
                  <a:lnTo>
                    <a:pt x="104806" y="61074"/>
                  </a:lnTo>
                  <a:lnTo>
                    <a:pt x="104955" y="60999"/>
                  </a:lnTo>
                  <a:lnTo>
                    <a:pt x="105103" y="60950"/>
                  </a:lnTo>
                  <a:lnTo>
                    <a:pt x="105252" y="60925"/>
                  </a:lnTo>
                  <a:close/>
                  <a:moveTo>
                    <a:pt x="113711" y="60604"/>
                  </a:moveTo>
                  <a:lnTo>
                    <a:pt x="113909" y="60628"/>
                  </a:lnTo>
                  <a:lnTo>
                    <a:pt x="114082" y="60678"/>
                  </a:lnTo>
                  <a:lnTo>
                    <a:pt x="114255" y="60777"/>
                  </a:lnTo>
                  <a:lnTo>
                    <a:pt x="114404" y="60901"/>
                  </a:lnTo>
                  <a:lnTo>
                    <a:pt x="114528" y="61049"/>
                  </a:lnTo>
                  <a:lnTo>
                    <a:pt x="114627" y="61222"/>
                  </a:lnTo>
                  <a:lnTo>
                    <a:pt x="114676" y="61395"/>
                  </a:lnTo>
                  <a:lnTo>
                    <a:pt x="114701" y="61593"/>
                  </a:lnTo>
                  <a:lnTo>
                    <a:pt x="114676" y="61766"/>
                  </a:lnTo>
                  <a:lnTo>
                    <a:pt x="114627" y="61964"/>
                  </a:lnTo>
                  <a:lnTo>
                    <a:pt x="114528" y="62137"/>
                  </a:lnTo>
                  <a:lnTo>
                    <a:pt x="114404" y="62286"/>
                  </a:lnTo>
                  <a:lnTo>
                    <a:pt x="114255" y="62409"/>
                  </a:lnTo>
                  <a:lnTo>
                    <a:pt x="114082" y="62508"/>
                  </a:lnTo>
                  <a:lnTo>
                    <a:pt x="113909" y="62558"/>
                  </a:lnTo>
                  <a:lnTo>
                    <a:pt x="113538" y="62558"/>
                  </a:lnTo>
                  <a:lnTo>
                    <a:pt x="113340" y="62508"/>
                  </a:lnTo>
                  <a:lnTo>
                    <a:pt x="113167" y="62409"/>
                  </a:lnTo>
                  <a:lnTo>
                    <a:pt x="113019" y="62286"/>
                  </a:lnTo>
                  <a:lnTo>
                    <a:pt x="112895" y="62137"/>
                  </a:lnTo>
                  <a:lnTo>
                    <a:pt x="112796" y="61964"/>
                  </a:lnTo>
                  <a:lnTo>
                    <a:pt x="112747" y="61766"/>
                  </a:lnTo>
                  <a:lnTo>
                    <a:pt x="112747" y="61593"/>
                  </a:lnTo>
                  <a:lnTo>
                    <a:pt x="112747" y="61395"/>
                  </a:lnTo>
                  <a:lnTo>
                    <a:pt x="112796" y="61222"/>
                  </a:lnTo>
                  <a:lnTo>
                    <a:pt x="112895" y="61049"/>
                  </a:lnTo>
                  <a:lnTo>
                    <a:pt x="113019" y="60901"/>
                  </a:lnTo>
                  <a:lnTo>
                    <a:pt x="113167" y="60777"/>
                  </a:lnTo>
                  <a:lnTo>
                    <a:pt x="113340" y="60678"/>
                  </a:lnTo>
                  <a:lnTo>
                    <a:pt x="113538" y="60628"/>
                  </a:lnTo>
                  <a:lnTo>
                    <a:pt x="113711" y="60604"/>
                  </a:lnTo>
                  <a:close/>
                  <a:moveTo>
                    <a:pt x="85883" y="61692"/>
                  </a:moveTo>
                  <a:lnTo>
                    <a:pt x="85982" y="61717"/>
                  </a:lnTo>
                  <a:lnTo>
                    <a:pt x="86056" y="61766"/>
                  </a:lnTo>
                  <a:lnTo>
                    <a:pt x="86131" y="61816"/>
                  </a:lnTo>
                  <a:lnTo>
                    <a:pt x="86180" y="61890"/>
                  </a:lnTo>
                  <a:lnTo>
                    <a:pt x="86205" y="61964"/>
                  </a:lnTo>
                  <a:lnTo>
                    <a:pt x="86230" y="62063"/>
                  </a:lnTo>
                  <a:lnTo>
                    <a:pt x="86254" y="62137"/>
                  </a:lnTo>
                  <a:lnTo>
                    <a:pt x="86230" y="62212"/>
                  </a:lnTo>
                  <a:lnTo>
                    <a:pt x="86205" y="62310"/>
                  </a:lnTo>
                  <a:lnTo>
                    <a:pt x="86180" y="62385"/>
                  </a:lnTo>
                  <a:lnTo>
                    <a:pt x="86131" y="62459"/>
                  </a:lnTo>
                  <a:lnTo>
                    <a:pt x="86056" y="62508"/>
                  </a:lnTo>
                  <a:lnTo>
                    <a:pt x="85982" y="62533"/>
                  </a:lnTo>
                  <a:lnTo>
                    <a:pt x="85883" y="62558"/>
                  </a:lnTo>
                  <a:lnTo>
                    <a:pt x="85809" y="62583"/>
                  </a:lnTo>
                  <a:lnTo>
                    <a:pt x="85735" y="62558"/>
                  </a:lnTo>
                  <a:lnTo>
                    <a:pt x="85636" y="62533"/>
                  </a:lnTo>
                  <a:lnTo>
                    <a:pt x="85562" y="62508"/>
                  </a:lnTo>
                  <a:lnTo>
                    <a:pt x="85488" y="62459"/>
                  </a:lnTo>
                  <a:lnTo>
                    <a:pt x="85438" y="62385"/>
                  </a:lnTo>
                  <a:lnTo>
                    <a:pt x="85389" y="62310"/>
                  </a:lnTo>
                  <a:lnTo>
                    <a:pt x="85364" y="62212"/>
                  </a:lnTo>
                  <a:lnTo>
                    <a:pt x="85364" y="62137"/>
                  </a:lnTo>
                  <a:lnTo>
                    <a:pt x="85364" y="62063"/>
                  </a:lnTo>
                  <a:lnTo>
                    <a:pt x="85389" y="61964"/>
                  </a:lnTo>
                  <a:lnTo>
                    <a:pt x="85438" y="61890"/>
                  </a:lnTo>
                  <a:lnTo>
                    <a:pt x="85488" y="61816"/>
                  </a:lnTo>
                  <a:lnTo>
                    <a:pt x="85562" y="61766"/>
                  </a:lnTo>
                  <a:lnTo>
                    <a:pt x="85636" y="61717"/>
                  </a:lnTo>
                  <a:lnTo>
                    <a:pt x="85735" y="61692"/>
                  </a:lnTo>
                  <a:close/>
                  <a:moveTo>
                    <a:pt x="79452" y="62038"/>
                  </a:moveTo>
                  <a:lnTo>
                    <a:pt x="79576" y="62063"/>
                  </a:lnTo>
                  <a:lnTo>
                    <a:pt x="79675" y="62137"/>
                  </a:lnTo>
                  <a:lnTo>
                    <a:pt x="79749" y="62236"/>
                  </a:lnTo>
                  <a:lnTo>
                    <a:pt x="79749" y="62360"/>
                  </a:lnTo>
                  <a:lnTo>
                    <a:pt x="79749" y="62459"/>
                  </a:lnTo>
                  <a:lnTo>
                    <a:pt x="79675" y="62558"/>
                  </a:lnTo>
                  <a:lnTo>
                    <a:pt x="79576" y="62632"/>
                  </a:lnTo>
                  <a:lnTo>
                    <a:pt x="79452" y="62657"/>
                  </a:lnTo>
                  <a:lnTo>
                    <a:pt x="79328" y="62632"/>
                  </a:lnTo>
                  <a:lnTo>
                    <a:pt x="79229" y="62558"/>
                  </a:lnTo>
                  <a:lnTo>
                    <a:pt x="79155" y="62459"/>
                  </a:lnTo>
                  <a:lnTo>
                    <a:pt x="79130" y="62360"/>
                  </a:lnTo>
                  <a:lnTo>
                    <a:pt x="79155" y="62236"/>
                  </a:lnTo>
                  <a:lnTo>
                    <a:pt x="79229" y="62137"/>
                  </a:lnTo>
                  <a:lnTo>
                    <a:pt x="79328" y="62063"/>
                  </a:lnTo>
                  <a:lnTo>
                    <a:pt x="79452" y="62038"/>
                  </a:lnTo>
                  <a:close/>
                  <a:moveTo>
                    <a:pt x="120613" y="60381"/>
                  </a:moveTo>
                  <a:lnTo>
                    <a:pt x="120835" y="60406"/>
                  </a:lnTo>
                  <a:lnTo>
                    <a:pt x="121033" y="60480"/>
                  </a:lnTo>
                  <a:lnTo>
                    <a:pt x="121231" y="60579"/>
                  </a:lnTo>
                  <a:lnTo>
                    <a:pt x="121404" y="60727"/>
                  </a:lnTo>
                  <a:lnTo>
                    <a:pt x="121553" y="60901"/>
                  </a:lnTo>
                  <a:lnTo>
                    <a:pt x="121652" y="61098"/>
                  </a:lnTo>
                  <a:lnTo>
                    <a:pt x="121726" y="61296"/>
                  </a:lnTo>
                  <a:lnTo>
                    <a:pt x="121750" y="61519"/>
                  </a:lnTo>
                  <a:lnTo>
                    <a:pt x="121726" y="61742"/>
                  </a:lnTo>
                  <a:lnTo>
                    <a:pt x="121652" y="61939"/>
                  </a:lnTo>
                  <a:lnTo>
                    <a:pt x="121553" y="62137"/>
                  </a:lnTo>
                  <a:lnTo>
                    <a:pt x="121404" y="62335"/>
                  </a:lnTo>
                  <a:lnTo>
                    <a:pt x="121231" y="62459"/>
                  </a:lnTo>
                  <a:lnTo>
                    <a:pt x="121033" y="62583"/>
                  </a:lnTo>
                  <a:lnTo>
                    <a:pt x="120835" y="62632"/>
                  </a:lnTo>
                  <a:lnTo>
                    <a:pt x="120613" y="62657"/>
                  </a:lnTo>
                  <a:lnTo>
                    <a:pt x="120390" y="62632"/>
                  </a:lnTo>
                  <a:lnTo>
                    <a:pt x="120192" y="62583"/>
                  </a:lnTo>
                  <a:lnTo>
                    <a:pt x="119994" y="62459"/>
                  </a:lnTo>
                  <a:lnTo>
                    <a:pt x="119821" y="62335"/>
                  </a:lnTo>
                  <a:lnTo>
                    <a:pt x="119673" y="62137"/>
                  </a:lnTo>
                  <a:lnTo>
                    <a:pt x="119549" y="61939"/>
                  </a:lnTo>
                  <a:lnTo>
                    <a:pt x="119500" y="61742"/>
                  </a:lnTo>
                  <a:lnTo>
                    <a:pt x="119475" y="61519"/>
                  </a:lnTo>
                  <a:lnTo>
                    <a:pt x="119500" y="61296"/>
                  </a:lnTo>
                  <a:lnTo>
                    <a:pt x="119549" y="61098"/>
                  </a:lnTo>
                  <a:lnTo>
                    <a:pt x="119673" y="60901"/>
                  </a:lnTo>
                  <a:lnTo>
                    <a:pt x="119821" y="60727"/>
                  </a:lnTo>
                  <a:lnTo>
                    <a:pt x="119994" y="60579"/>
                  </a:lnTo>
                  <a:lnTo>
                    <a:pt x="120192" y="60480"/>
                  </a:lnTo>
                  <a:lnTo>
                    <a:pt x="120390" y="60406"/>
                  </a:lnTo>
                  <a:lnTo>
                    <a:pt x="120613" y="60381"/>
                  </a:lnTo>
                  <a:close/>
                  <a:moveTo>
                    <a:pt x="123853" y="60233"/>
                  </a:moveTo>
                  <a:lnTo>
                    <a:pt x="124076" y="60257"/>
                  </a:lnTo>
                  <a:lnTo>
                    <a:pt x="124298" y="60332"/>
                  </a:lnTo>
                  <a:lnTo>
                    <a:pt x="124496" y="60431"/>
                  </a:lnTo>
                  <a:lnTo>
                    <a:pt x="124694" y="60604"/>
                  </a:lnTo>
                  <a:lnTo>
                    <a:pt x="124842" y="60777"/>
                  </a:lnTo>
                  <a:lnTo>
                    <a:pt x="124966" y="60999"/>
                  </a:lnTo>
                  <a:lnTo>
                    <a:pt x="125040" y="61222"/>
                  </a:lnTo>
                  <a:lnTo>
                    <a:pt x="125065" y="61445"/>
                  </a:lnTo>
                  <a:lnTo>
                    <a:pt x="125040" y="61692"/>
                  </a:lnTo>
                  <a:lnTo>
                    <a:pt x="124966" y="61915"/>
                  </a:lnTo>
                  <a:lnTo>
                    <a:pt x="124842" y="62113"/>
                  </a:lnTo>
                  <a:lnTo>
                    <a:pt x="124694" y="62310"/>
                  </a:lnTo>
                  <a:lnTo>
                    <a:pt x="124496" y="62459"/>
                  </a:lnTo>
                  <a:lnTo>
                    <a:pt x="124298" y="62583"/>
                  </a:lnTo>
                  <a:lnTo>
                    <a:pt x="124076" y="62632"/>
                  </a:lnTo>
                  <a:lnTo>
                    <a:pt x="123853" y="62657"/>
                  </a:lnTo>
                  <a:lnTo>
                    <a:pt x="123606" y="62632"/>
                  </a:lnTo>
                  <a:lnTo>
                    <a:pt x="123383" y="62583"/>
                  </a:lnTo>
                  <a:lnTo>
                    <a:pt x="123185" y="62459"/>
                  </a:lnTo>
                  <a:lnTo>
                    <a:pt x="122987" y="62310"/>
                  </a:lnTo>
                  <a:lnTo>
                    <a:pt x="122839" y="62113"/>
                  </a:lnTo>
                  <a:lnTo>
                    <a:pt x="122715" y="61915"/>
                  </a:lnTo>
                  <a:lnTo>
                    <a:pt x="122641" y="61692"/>
                  </a:lnTo>
                  <a:lnTo>
                    <a:pt x="122641" y="61445"/>
                  </a:lnTo>
                  <a:lnTo>
                    <a:pt x="122641" y="61222"/>
                  </a:lnTo>
                  <a:lnTo>
                    <a:pt x="122715" y="60999"/>
                  </a:lnTo>
                  <a:lnTo>
                    <a:pt x="122839" y="60777"/>
                  </a:lnTo>
                  <a:lnTo>
                    <a:pt x="122987" y="60604"/>
                  </a:lnTo>
                  <a:lnTo>
                    <a:pt x="123185" y="60431"/>
                  </a:lnTo>
                  <a:lnTo>
                    <a:pt x="123383" y="60332"/>
                  </a:lnTo>
                  <a:lnTo>
                    <a:pt x="123606" y="60257"/>
                  </a:lnTo>
                  <a:lnTo>
                    <a:pt x="123853" y="60233"/>
                  </a:lnTo>
                  <a:close/>
                  <a:moveTo>
                    <a:pt x="97831" y="61469"/>
                  </a:moveTo>
                  <a:lnTo>
                    <a:pt x="97954" y="61494"/>
                  </a:lnTo>
                  <a:lnTo>
                    <a:pt x="98078" y="61519"/>
                  </a:lnTo>
                  <a:lnTo>
                    <a:pt x="98202" y="61593"/>
                  </a:lnTo>
                  <a:lnTo>
                    <a:pt x="98301" y="61667"/>
                  </a:lnTo>
                  <a:lnTo>
                    <a:pt x="98375" y="61766"/>
                  </a:lnTo>
                  <a:lnTo>
                    <a:pt x="98449" y="61890"/>
                  </a:lnTo>
                  <a:lnTo>
                    <a:pt x="98474" y="62014"/>
                  </a:lnTo>
                  <a:lnTo>
                    <a:pt x="98499" y="62137"/>
                  </a:lnTo>
                  <a:lnTo>
                    <a:pt x="98474" y="62261"/>
                  </a:lnTo>
                  <a:lnTo>
                    <a:pt x="98449" y="62385"/>
                  </a:lnTo>
                  <a:lnTo>
                    <a:pt x="98375" y="62508"/>
                  </a:lnTo>
                  <a:lnTo>
                    <a:pt x="98301" y="62607"/>
                  </a:lnTo>
                  <a:lnTo>
                    <a:pt x="98202" y="62681"/>
                  </a:lnTo>
                  <a:lnTo>
                    <a:pt x="98078" y="62756"/>
                  </a:lnTo>
                  <a:lnTo>
                    <a:pt x="97954" y="62780"/>
                  </a:lnTo>
                  <a:lnTo>
                    <a:pt x="97831" y="62805"/>
                  </a:lnTo>
                  <a:lnTo>
                    <a:pt x="97707" y="62780"/>
                  </a:lnTo>
                  <a:lnTo>
                    <a:pt x="97583" y="62756"/>
                  </a:lnTo>
                  <a:lnTo>
                    <a:pt x="97460" y="62681"/>
                  </a:lnTo>
                  <a:lnTo>
                    <a:pt x="97361" y="62607"/>
                  </a:lnTo>
                  <a:lnTo>
                    <a:pt x="97287" y="62508"/>
                  </a:lnTo>
                  <a:lnTo>
                    <a:pt x="97212" y="62385"/>
                  </a:lnTo>
                  <a:lnTo>
                    <a:pt x="97188" y="62261"/>
                  </a:lnTo>
                  <a:lnTo>
                    <a:pt x="97163" y="62137"/>
                  </a:lnTo>
                  <a:lnTo>
                    <a:pt x="97188" y="62014"/>
                  </a:lnTo>
                  <a:lnTo>
                    <a:pt x="97212" y="61890"/>
                  </a:lnTo>
                  <a:lnTo>
                    <a:pt x="97287" y="61766"/>
                  </a:lnTo>
                  <a:lnTo>
                    <a:pt x="97361" y="61667"/>
                  </a:lnTo>
                  <a:lnTo>
                    <a:pt x="97460" y="61593"/>
                  </a:lnTo>
                  <a:lnTo>
                    <a:pt x="97583" y="61519"/>
                  </a:lnTo>
                  <a:lnTo>
                    <a:pt x="97707" y="61494"/>
                  </a:lnTo>
                  <a:lnTo>
                    <a:pt x="97831" y="61469"/>
                  </a:lnTo>
                  <a:close/>
                  <a:moveTo>
                    <a:pt x="88283" y="62137"/>
                  </a:moveTo>
                  <a:lnTo>
                    <a:pt x="88382" y="62162"/>
                  </a:lnTo>
                  <a:lnTo>
                    <a:pt x="88456" y="62212"/>
                  </a:lnTo>
                  <a:lnTo>
                    <a:pt x="88530" y="62286"/>
                  </a:lnTo>
                  <a:lnTo>
                    <a:pt x="88604" y="62360"/>
                  </a:lnTo>
                  <a:lnTo>
                    <a:pt x="88654" y="62459"/>
                  </a:lnTo>
                  <a:lnTo>
                    <a:pt x="88678" y="62533"/>
                  </a:lnTo>
                  <a:lnTo>
                    <a:pt x="88678" y="62632"/>
                  </a:lnTo>
                  <a:lnTo>
                    <a:pt x="88678" y="62731"/>
                  </a:lnTo>
                  <a:lnTo>
                    <a:pt x="88654" y="62830"/>
                  </a:lnTo>
                  <a:lnTo>
                    <a:pt x="88604" y="62904"/>
                  </a:lnTo>
                  <a:lnTo>
                    <a:pt x="88530" y="63003"/>
                  </a:lnTo>
                  <a:lnTo>
                    <a:pt x="88456" y="63053"/>
                  </a:lnTo>
                  <a:lnTo>
                    <a:pt x="88382" y="63102"/>
                  </a:lnTo>
                  <a:lnTo>
                    <a:pt x="88283" y="63127"/>
                  </a:lnTo>
                  <a:lnTo>
                    <a:pt x="88184" y="63151"/>
                  </a:lnTo>
                  <a:lnTo>
                    <a:pt x="88085" y="63127"/>
                  </a:lnTo>
                  <a:lnTo>
                    <a:pt x="87986" y="63102"/>
                  </a:lnTo>
                  <a:lnTo>
                    <a:pt x="87912" y="63053"/>
                  </a:lnTo>
                  <a:lnTo>
                    <a:pt x="87837" y="63003"/>
                  </a:lnTo>
                  <a:lnTo>
                    <a:pt x="87763" y="62904"/>
                  </a:lnTo>
                  <a:lnTo>
                    <a:pt x="87714" y="62830"/>
                  </a:lnTo>
                  <a:lnTo>
                    <a:pt x="87689" y="62731"/>
                  </a:lnTo>
                  <a:lnTo>
                    <a:pt x="87689" y="62632"/>
                  </a:lnTo>
                  <a:lnTo>
                    <a:pt x="87689" y="62533"/>
                  </a:lnTo>
                  <a:lnTo>
                    <a:pt x="87714" y="62459"/>
                  </a:lnTo>
                  <a:lnTo>
                    <a:pt x="87763" y="62360"/>
                  </a:lnTo>
                  <a:lnTo>
                    <a:pt x="87837" y="62286"/>
                  </a:lnTo>
                  <a:lnTo>
                    <a:pt x="87912" y="62212"/>
                  </a:lnTo>
                  <a:lnTo>
                    <a:pt x="87986" y="62162"/>
                  </a:lnTo>
                  <a:lnTo>
                    <a:pt x="88085" y="62137"/>
                  </a:lnTo>
                  <a:close/>
                  <a:moveTo>
                    <a:pt x="75544" y="62731"/>
                  </a:moveTo>
                  <a:lnTo>
                    <a:pt x="75618" y="62756"/>
                  </a:lnTo>
                  <a:lnTo>
                    <a:pt x="75692" y="62805"/>
                  </a:lnTo>
                  <a:lnTo>
                    <a:pt x="75742" y="62879"/>
                  </a:lnTo>
                  <a:lnTo>
                    <a:pt x="75766" y="62954"/>
                  </a:lnTo>
                  <a:lnTo>
                    <a:pt x="75742" y="63028"/>
                  </a:lnTo>
                  <a:lnTo>
                    <a:pt x="75692" y="63102"/>
                  </a:lnTo>
                  <a:lnTo>
                    <a:pt x="75618" y="63151"/>
                  </a:lnTo>
                  <a:lnTo>
                    <a:pt x="75544" y="63176"/>
                  </a:lnTo>
                  <a:lnTo>
                    <a:pt x="75445" y="63151"/>
                  </a:lnTo>
                  <a:lnTo>
                    <a:pt x="75371" y="63102"/>
                  </a:lnTo>
                  <a:lnTo>
                    <a:pt x="75321" y="63028"/>
                  </a:lnTo>
                  <a:lnTo>
                    <a:pt x="75321" y="62954"/>
                  </a:lnTo>
                  <a:lnTo>
                    <a:pt x="75321" y="62879"/>
                  </a:lnTo>
                  <a:lnTo>
                    <a:pt x="75371" y="62805"/>
                  </a:lnTo>
                  <a:lnTo>
                    <a:pt x="75445" y="62756"/>
                  </a:lnTo>
                  <a:lnTo>
                    <a:pt x="75544" y="62731"/>
                  </a:lnTo>
                  <a:close/>
                  <a:moveTo>
                    <a:pt x="95580" y="62014"/>
                  </a:moveTo>
                  <a:lnTo>
                    <a:pt x="95703" y="62063"/>
                  </a:lnTo>
                  <a:lnTo>
                    <a:pt x="95802" y="62113"/>
                  </a:lnTo>
                  <a:lnTo>
                    <a:pt x="95901" y="62187"/>
                  </a:lnTo>
                  <a:lnTo>
                    <a:pt x="95976" y="62286"/>
                  </a:lnTo>
                  <a:lnTo>
                    <a:pt x="96050" y="62409"/>
                  </a:lnTo>
                  <a:lnTo>
                    <a:pt x="96075" y="62508"/>
                  </a:lnTo>
                  <a:lnTo>
                    <a:pt x="96075" y="62632"/>
                  </a:lnTo>
                  <a:lnTo>
                    <a:pt x="96075" y="62756"/>
                  </a:lnTo>
                  <a:lnTo>
                    <a:pt x="96050" y="62879"/>
                  </a:lnTo>
                  <a:lnTo>
                    <a:pt x="95976" y="62978"/>
                  </a:lnTo>
                  <a:lnTo>
                    <a:pt x="95901" y="63077"/>
                  </a:lnTo>
                  <a:lnTo>
                    <a:pt x="95802" y="63176"/>
                  </a:lnTo>
                  <a:lnTo>
                    <a:pt x="95703" y="63226"/>
                  </a:lnTo>
                  <a:lnTo>
                    <a:pt x="95580" y="63250"/>
                  </a:lnTo>
                  <a:lnTo>
                    <a:pt x="95456" y="63275"/>
                  </a:lnTo>
                  <a:lnTo>
                    <a:pt x="95332" y="63250"/>
                  </a:lnTo>
                  <a:lnTo>
                    <a:pt x="95209" y="63226"/>
                  </a:lnTo>
                  <a:lnTo>
                    <a:pt x="95110" y="63176"/>
                  </a:lnTo>
                  <a:lnTo>
                    <a:pt x="95011" y="63077"/>
                  </a:lnTo>
                  <a:lnTo>
                    <a:pt x="94937" y="62978"/>
                  </a:lnTo>
                  <a:lnTo>
                    <a:pt x="94862" y="62879"/>
                  </a:lnTo>
                  <a:lnTo>
                    <a:pt x="94838" y="62756"/>
                  </a:lnTo>
                  <a:lnTo>
                    <a:pt x="94813" y="62632"/>
                  </a:lnTo>
                  <a:lnTo>
                    <a:pt x="94838" y="62508"/>
                  </a:lnTo>
                  <a:lnTo>
                    <a:pt x="94862" y="62409"/>
                  </a:lnTo>
                  <a:lnTo>
                    <a:pt x="94937" y="62286"/>
                  </a:lnTo>
                  <a:lnTo>
                    <a:pt x="95011" y="62187"/>
                  </a:lnTo>
                  <a:lnTo>
                    <a:pt x="95110" y="62113"/>
                  </a:lnTo>
                  <a:lnTo>
                    <a:pt x="95209" y="62063"/>
                  </a:lnTo>
                  <a:lnTo>
                    <a:pt x="95332" y="62014"/>
                  </a:lnTo>
                  <a:close/>
                  <a:moveTo>
                    <a:pt x="71759" y="63127"/>
                  </a:moveTo>
                  <a:lnTo>
                    <a:pt x="71809" y="63151"/>
                  </a:lnTo>
                  <a:lnTo>
                    <a:pt x="71833" y="63201"/>
                  </a:lnTo>
                  <a:lnTo>
                    <a:pt x="71833" y="63250"/>
                  </a:lnTo>
                  <a:lnTo>
                    <a:pt x="71833" y="63300"/>
                  </a:lnTo>
                  <a:lnTo>
                    <a:pt x="71809" y="63325"/>
                  </a:lnTo>
                  <a:lnTo>
                    <a:pt x="71759" y="63349"/>
                  </a:lnTo>
                  <a:lnTo>
                    <a:pt x="71710" y="63374"/>
                  </a:lnTo>
                  <a:lnTo>
                    <a:pt x="71660" y="63349"/>
                  </a:lnTo>
                  <a:lnTo>
                    <a:pt x="71635" y="63325"/>
                  </a:lnTo>
                  <a:lnTo>
                    <a:pt x="71611" y="63300"/>
                  </a:lnTo>
                  <a:lnTo>
                    <a:pt x="71586" y="63250"/>
                  </a:lnTo>
                  <a:lnTo>
                    <a:pt x="71611" y="63201"/>
                  </a:lnTo>
                  <a:lnTo>
                    <a:pt x="71635" y="63151"/>
                  </a:lnTo>
                  <a:lnTo>
                    <a:pt x="71660" y="63127"/>
                  </a:lnTo>
                  <a:close/>
                  <a:moveTo>
                    <a:pt x="90608" y="62335"/>
                  </a:moveTo>
                  <a:lnTo>
                    <a:pt x="90707" y="62360"/>
                  </a:lnTo>
                  <a:lnTo>
                    <a:pt x="90806" y="62385"/>
                  </a:lnTo>
                  <a:lnTo>
                    <a:pt x="90905" y="62434"/>
                  </a:lnTo>
                  <a:lnTo>
                    <a:pt x="91004" y="62508"/>
                  </a:lnTo>
                  <a:lnTo>
                    <a:pt x="91053" y="62583"/>
                  </a:lnTo>
                  <a:lnTo>
                    <a:pt x="91103" y="62681"/>
                  </a:lnTo>
                  <a:lnTo>
                    <a:pt x="91152" y="62780"/>
                  </a:lnTo>
                  <a:lnTo>
                    <a:pt x="91152" y="62904"/>
                  </a:lnTo>
                  <a:lnTo>
                    <a:pt x="91152" y="63003"/>
                  </a:lnTo>
                  <a:lnTo>
                    <a:pt x="91103" y="63102"/>
                  </a:lnTo>
                  <a:lnTo>
                    <a:pt x="91053" y="63201"/>
                  </a:lnTo>
                  <a:lnTo>
                    <a:pt x="91004" y="63275"/>
                  </a:lnTo>
                  <a:lnTo>
                    <a:pt x="90905" y="63349"/>
                  </a:lnTo>
                  <a:lnTo>
                    <a:pt x="90806" y="63399"/>
                  </a:lnTo>
                  <a:lnTo>
                    <a:pt x="90707" y="63424"/>
                  </a:lnTo>
                  <a:lnTo>
                    <a:pt x="90608" y="63448"/>
                  </a:lnTo>
                  <a:lnTo>
                    <a:pt x="90509" y="63424"/>
                  </a:lnTo>
                  <a:lnTo>
                    <a:pt x="90385" y="63399"/>
                  </a:lnTo>
                  <a:lnTo>
                    <a:pt x="90311" y="63349"/>
                  </a:lnTo>
                  <a:lnTo>
                    <a:pt x="90212" y="63275"/>
                  </a:lnTo>
                  <a:lnTo>
                    <a:pt x="90138" y="63201"/>
                  </a:lnTo>
                  <a:lnTo>
                    <a:pt x="90088" y="63102"/>
                  </a:lnTo>
                  <a:lnTo>
                    <a:pt x="90064" y="63003"/>
                  </a:lnTo>
                  <a:lnTo>
                    <a:pt x="90064" y="62904"/>
                  </a:lnTo>
                  <a:lnTo>
                    <a:pt x="90064" y="62780"/>
                  </a:lnTo>
                  <a:lnTo>
                    <a:pt x="90088" y="62681"/>
                  </a:lnTo>
                  <a:lnTo>
                    <a:pt x="90138" y="62583"/>
                  </a:lnTo>
                  <a:lnTo>
                    <a:pt x="90212" y="62508"/>
                  </a:lnTo>
                  <a:lnTo>
                    <a:pt x="90311" y="62434"/>
                  </a:lnTo>
                  <a:lnTo>
                    <a:pt x="90410" y="62385"/>
                  </a:lnTo>
                  <a:lnTo>
                    <a:pt x="90509" y="62360"/>
                  </a:lnTo>
                  <a:lnTo>
                    <a:pt x="90608" y="62335"/>
                  </a:lnTo>
                  <a:close/>
                  <a:moveTo>
                    <a:pt x="93032" y="62286"/>
                  </a:moveTo>
                  <a:lnTo>
                    <a:pt x="93156" y="62310"/>
                  </a:lnTo>
                  <a:lnTo>
                    <a:pt x="93255" y="62335"/>
                  </a:lnTo>
                  <a:lnTo>
                    <a:pt x="93354" y="62385"/>
                  </a:lnTo>
                  <a:lnTo>
                    <a:pt x="93453" y="62484"/>
                  </a:lnTo>
                  <a:lnTo>
                    <a:pt x="93527" y="62558"/>
                  </a:lnTo>
                  <a:lnTo>
                    <a:pt x="93576" y="62657"/>
                  </a:lnTo>
                  <a:lnTo>
                    <a:pt x="93626" y="62780"/>
                  </a:lnTo>
                  <a:lnTo>
                    <a:pt x="93626" y="62904"/>
                  </a:lnTo>
                  <a:lnTo>
                    <a:pt x="93626" y="63003"/>
                  </a:lnTo>
                  <a:lnTo>
                    <a:pt x="93576" y="63127"/>
                  </a:lnTo>
                  <a:lnTo>
                    <a:pt x="93527" y="63226"/>
                  </a:lnTo>
                  <a:lnTo>
                    <a:pt x="93453" y="63325"/>
                  </a:lnTo>
                  <a:lnTo>
                    <a:pt x="93354" y="63399"/>
                  </a:lnTo>
                  <a:lnTo>
                    <a:pt x="93255" y="63448"/>
                  </a:lnTo>
                  <a:lnTo>
                    <a:pt x="93156" y="63473"/>
                  </a:lnTo>
                  <a:lnTo>
                    <a:pt x="93032" y="63498"/>
                  </a:lnTo>
                  <a:lnTo>
                    <a:pt x="92933" y="63473"/>
                  </a:lnTo>
                  <a:lnTo>
                    <a:pt x="92809" y="63448"/>
                  </a:lnTo>
                  <a:lnTo>
                    <a:pt x="92710" y="63399"/>
                  </a:lnTo>
                  <a:lnTo>
                    <a:pt x="92611" y="63325"/>
                  </a:lnTo>
                  <a:lnTo>
                    <a:pt x="92537" y="63226"/>
                  </a:lnTo>
                  <a:lnTo>
                    <a:pt x="92488" y="63127"/>
                  </a:lnTo>
                  <a:lnTo>
                    <a:pt x="92463" y="63003"/>
                  </a:lnTo>
                  <a:lnTo>
                    <a:pt x="92438" y="62904"/>
                  </a:lnTo>
                  <a:lnTo>
                    <a:pt x="92463" y="62780"/>
                  </a:lnTo>
                  <a:lnTo>
                    <a:pt x="92488" y="62657"/>
                  </a:lnTo>
                  <a:lnTo>
                    <a:pt x="92537" y="62558"/>
                  </a:lnTo>
                  <a:lnTo>
                    <a:pt x="92611" y="62484"/>
                  </a:lnTo>
                  <a:lnTo>
                    <a:pt x="92710" y="62385"/>
                  </a:lnTo>
                  <a:lnTo>
                    <a:pt x="92809" y="62335"/>
                  </a:lnTo>
                  <a:lnTo>
                    <a:pt x="92933" y="62310"/>
                  </a:lnTo>
                  <a:lnTo>
                    <a:pt x="93032" y="62286"/>
                  </a:lnTo>
                  <a:close/>
                  <a:moveTo>
                    <a:pt x="116383" y="61469"/>
                  </a:moveTo>
                  <a:lnTo>
                    <a:pt x="116581" y="61494"/>
                  </a:lnTo>
                  <a:lnTo>
                    <a:pt x="116779" y="61544"/>
                  </a:lnTo>
                  <a:lnTo>
                    <a:pt x="116976" y="61643"/>
                  </a:lnTo>
                  <a:lnTo>
                    <a:pt x="117150" y="61791"/>
                  </a:lnTo>
                  <a:lnTo>
                    <a:pt x="117273" y="61964"/>
                  </a:lnTo>
                  <a:lnTo>
                    <a:pt x="117372" y="62137"/>
                  </a:lnTo>
                  <a:lnTo>
                    <a:pt x="117422" y="62335"/>
                  </a:lnTo>
                  <a:lnTo>
                    <a:pt x="117446" y="62533"/>
                  </a:lnTo>
                  <a:lnTo>
                    <a:pt x="117422" y="62731"/>
                  </a:lnTo>
                  <a:lnTo>
                    <a:pt x="117372" y="62929"/>
                  </a:lnTo>
                  <a:lnTo>
                    <a:pt x="117273" y="63127"/>
                  </a:lnTo>
                  <a:lnTo>
                    <a:pt x="117150" y="63275"/>
                  </a:lnTo>
                  <a:lnTo>
                    <a:pt x="116976" y="63424"/>
                  </a:lnTo>
                  <a:lnTo>
                    <a:pt x="116779" y="63523"/>
                  </a:lnTo>
                  <a:lnTo>
                    <a:pt x="116581" y="63572"/>
                  </a:lnTo>
                  <a:lnTo>
                    <a:pt x="116383" y="63597"/>
                  </a:lnTo>
                  <a:lnTo>
                    <a:pt x="116185" y="63572"/>
                  </a:lnTo>
                  <a:lnTo>
                    <a:pt x="115987" y="63523"/>
                  </a:lnTo>
                  <a:lnTo>
                    <a:pt x="115814" y="63424"/>
                  </a:lnTo>
                  <a:lnTo>
                    <a:pt x="115641" y="63275"/>
                  </a:lnTo>
                  <a:lnTo>
                    <a:pt x="115492" y="63127"/>
                  </a:lnTo>
                  <a:lnTo>
                    <a:pt x="115393" y="62929"/>
                  </a:lnTo>
                  <a:lnTo>
                    <a:pt x="115344" y="62731"/>
                  </a:lnTo>
                  <a:lnTo>
                    <a:pt x="115319" y="62533"/>
                  </a:lnTo>
                  <a:lnTo>
                    <a:pt x="115344" y="62335"/>
                  </a:lnTo>
                  <a:lnTo>
                    <a:pt x="115393" y="62137"/>
                  </a:lnTo>
                  <a:lnTo>
                    <a:pt x="115492" y="61964"/>
                  </a:lnTo>
                  <a:lnTo>
                    <a:pt x="115641" y="61791"/>
                  </a:lnTo>
                  <a:lnTo>
                    <a:pt x="115814" y="61643"/>
                  </a:lnTo>
                  <a:lnTo>
                    <a:pt x="115987" y="61544"/>
                  </a:lnTo>
                  <a:lnTo>
                    <a:pt x="116185" y="61494"/>
                  </a:lnTo>
                  <a:lnTo>
                    <a:pt x="116383" y="61469"/>
                  </a:lnTo>
                  <a:close/>
                  <a:moveTo>
                    <a:pt x="103248" y="62137"/>
                  </a:moveTo>
                  <a:lnTo>
                    <a:pt x="103396" y="62187"/>
                  </a:lnTo>
                  <a:lnTo>
                    <a:pt x="103520" y="62261"/>
                  </a:lnTo>
                  <a:lnTo>
                    <a:pt x="103644" y="62360"/>
                  </a:lnTo>
                  <a:lnTo>
                    <a:pt x="103743" y="62484"/>
                  </a:lnTo>
                  <a:lnTo>
                    <a:pt x="103817" y="62607"/>
                  </a:lnTo>
                  <a:lnTo>
                    <a:pt x="103866" y="62756"/>
                  </a:lnTo>
                  <a:lnTo>
                    <a:pt x="103891" y="62904"/>
                  </a:lnTo>
                  <a:lnTo>
                    <a:pt x="103866" y="63077"/>
                  </a:lnTo>
                  <a:lnTo>
                    <a:pt x="103817" y="63201"/>
                  </a:lnTo>
                  <a:lnTo>
                    <a:pt x="103743" y="63349"/>
                  </a:lnTo>
                  <a:lnTo>
                    <a:pt x="103644" y="63473"/>
                  </a:lnTo>
                  <a:lnTo>
                    <a:pt x="103520" y="63572"/>
                  </a:lnTo>
                  <a:lnTo>
                    <a:pt x="103396" y="63646"/>
                  </a:lnTo>
                  <a:lnTo>
                    <a:pt x="103248" y="63696"/>
                  </a:lnTo>
                  <a:lnTo>
                    <a:pt x="102951" y="63696"/>
                  </a:lnTo>
                  <a:lnTo>
                    <a:pt x="102803" y="63646"/>
                  </a:lnTo>
                  <a:lnTo>
                    <a:pt x="102654" y="63572"/>
                  </a:lnTo>
                  <a:lnTo>
                    <a:pt x="102531" y="63473"/>
                  </a:lnTo>
                  <a:lnTo>
                    <a:pt x="102432" y="63349"/>
                  </a:lnTo>
                  <a:lnTo>
                    <a:pt x="102357" y="63201"/>
                  </a:lnTo>
                  <a:lnTo>
                    <a:pt x="102333" y="63077"/>
                  </a:lnTo>
                  <a:lnTo>
                    <a:pt x="102308" y="62904"/>
                  </a:lnTo>
                  <a:lnTo>
                    <a:pt x="102333" y="62756"/>
                  </a:lnTo>
                  <a:lnTo>
                    <a:pt x="102357" y="62607"/>
                  </a:lnTo>
                  <a:lnTo>
                    <a:pt x="102432" y="62484"/>
                  </a:lnTo>
                  <a:lnTo>
                    <a:pt x="102531" y="62360"/>
                  </a:lnTo>
                  <a:lnTo>
                    <a:pt x="102654" y="62261"/>
                  </a:lnTo>
                  <a:lnTo>
                    <a:pt x="102803" y="62187"/>
                  </a:lnTo>
                  <a:lnTo>
                    <a:pt x="102951" y="62137"/>
                  </a:lnTo>
                  <a:close/>
                  <a:moveTo>
                    <a:pt x="81653" y="63028"/>
                  </a:moveTo>
                  <a:lnTo>
                    <a:pt x="81802" y="63053"/>
                  </a:lnTo>
                  <a:lnTo>
                    <a:pt x="81876" y="63102"/>
                  </a:lnTo>
                  <a:lnTo>
                    <a:pt x="81926" y="63151"/>
                  </a:lnTo>
                  <a:lnTo>
                    <a:pt x="81975" y="63201"/>
                  </a:lnTo>
                  <a:lnTo>
                    <a:pt x="82025" y="63275"/>
                  </a:lnTo>
                  <a:lnTo>
                    <a:pt x="82049" y="63424"/>
                  </a:lnTo>
                  <a:lnTo>
                    <a:pt x="82025" y="63572"/>
                  </a:lnTo>
                  <a:lnTo>
                    <a:pt x="81975" y="63646"/>
                  </a:lnTo>
                  <a:lnTo>
                    <a:pt x="81926" y="63696"/>
                  </a:lnTo>
                  <a:lnTo>
                    <a:pt x="81876" y="63745"/>
                  </a:lnTo>
                  <a:lnTo>
                    <a:pt x="81802" y="63795"/>
                  </a:lnTo>
                  <a:lnTo>
                    <a:pt x="81653" y="63819"/>
                  </a:lnTo>
                  <a:lnTo>
                    <a:pt x="81505" y="63795"/>
                  </a:lnTo>
                  <a:lnTo>
                    <a:pt x="81456" y="63745"/>
                  </a:lnTo>
                  <a:lnTo>
                    <a:pt x="81381" y="63696"/>
                  </a:lnTo>
                  <a:lnTo>
                    <a:pt x="81332" y="63646"/>
                  </a:lnTo>
                  <a:lnTo>
                    <a:pt x="81307" y="63572"/>
                  </a:lnTo>
                  <a:lnTo>
                    <a:pt x="81258" y="63424"/>
                  </a:lnTo>
                  <a:lnTo>
                    <a:pt x="81307" y="63275"/>
                  </a:lnTo>
                  <a:lnTo>
                    <a:pt x="81332" y="63201"/>
                  </a:lnTo>
                  <a:lnTo>
                    <a:pt x="81381" y="63151"/>
                  </a:lnTo>
                  <a:lnTo>
                    <a:pt x="81456" y="63102"/>
                  </a:lnTo>
                  <a:lnTo>
                    <a:pt x="81505" y="63053"/>
                  </a:lnTo>
                  <a:lnTo>
                    <a:pt x="81653" y="63028"/>
                  </a:lnTo>
                  <a:close/>
                  <a:moveTo>
                    <a:pt x="108096" y="62063"/>
                  </a:moveTo>
                  <a:lnTo>
                    <a:pt x="108269" y="62088"/>
                  </a:lnTo>
                  <a:lnTo>
                    <a:pt x="108443" y="62137"/>
                  </a:lnTo>
                  <a:lnTo>
                    <a:pt x="108591" y="62212"/>
                  </a:lnTo>
                  <a:lnTo>
                    <a:pt x="108739" y="62335"/>
                  </a:lnTo>
                  <a:lnTo>
                    <a:pt x="108838" y="62459"/>
                  </a:lnTo>
                  <a:lnTo>
                    <a:pt x="108937" y="62607"/>
                  </a:lnTo>
                  <a:lnTo>
                    <a:pt x="108987" y="62780"/>
                  </a:lnTo>
                  <a:lnTo>
                    <a:pt x="108987" y="62954"/>
                  </a:lnTo>
                  <a:lnTo>
                    <a:pt x="108987" y="63127"/>
                  </a:lnTo>
                  <a:lnTo>
                    <a:pt x="108937" y="63275"/>
                  </a:lnTo>
                  <a:lnTo>
                    <a:pt x="108838" y="63448"/>
                  </a:lnTo>
                  <a:lnTo>
                    <a:pt x="108739" y="63572"/>
                  </a:lnTo>
                  <a:lnTo>
                    <a:pt x="108591" y="63696"/>
                  </a:lnTo>
                  <a:lnTo>
                    <a:pt x="108443" y="63770"/>
                  </a:lnTo>
                  <a:lnTo>
                    <a:pt x="108269" y="63819"/>
                  </a:lnTo>
                  <a:lnTo>
                    <a:pt x="108096" y="63844"/>
                  </a:lnTo>
                  <a:lnTo>
                    <a:pt x="107923" y="63819"/>
                  </a:lnTo>
                  <a:lnTo>
                    <a:pt x="107775" y="63770"/>
                  </a:lnTo>
                  <a:lnTo>
                    <a:pt x="107602" y="63696"/>
                  </a:lnTo>
                  <a:lnTo>
                    <a:pt x="107478" y="63572"/>
                  </a:lnTo>
                  <a:lnTo>
                    <a:pt x="107354" y="63448"/>
                  </a:lnTo>
                  <a:lnTo>
                    <a:pt x="107280" y="63275"/>
                  </a:lnTo>
                  <a:lnTo>
                    <a:pt x="107230" y="63127"/>
                  </a:lnTo>
                  <a:lnTo>
                    <a:pt x="107206" y="62954"/>
                  </a:lnTo>
                  <a:lnTo>
                    <a:pt x="107230" y="62780"/>
                  </a:lnTo>
                  <a:lnTo>
                    <a:pt x="107280" y="62607"/>
                  </a:lnTo>
                  <a:lnTo>
                    <a:pt x="107354" y="62459"/>
                  </a:lnTo>
                  <a:lnTo>
                    <a:pt x="107478" y="62335"/>
                  </a:lnTo>
                  <a:lnTo>
                    <a:pt x="107602" y="62212"/>
                  </a:lnTo>
                  <a:lnTo>
                    <a:pt x="107775" y="62137"/>
                  </a:lnTo>
                  <a:lnTo>
                    <a:pt x="107923" y="62088"/>
                  </a:lnTo>
                  <a:lnTo>
                    <a:pt x="108096" y="62063"/>
                  </a:lnTo>
                  <a:close/>
                  <a:moveTo>
                    <a:pt x="111930" y="62261"/>
                  </a:moveTo>
                  <a:lnTo>
                    <a:pt x="112128" y="62286"/>
                  </a:lnTo>
                  <a:lnTo>
                    <a:pt x="112301" y="62335"/>
                  </a:lnTo>
                  <a:lnTo>
                    <a:pt x="112474" y="62434"/>
                  </a:lnTo>
                  <a:lnTo>
                    <a:pt x="112623" y="62558"/>
                  </a:lnTo>
                  <a:lnTo>
                    <a:pt x="112747" y="62706"/>
                  </a:lnTo>
                  <a:lnTo>
                    <a:pt x="112846" y="62879"/>
                  </a:lnTo>
                  <a:lnTo>
                    <a:pt x="112895" y="63053"/>
                  </a:lnTo>
                  <a:lnTo>
                    <a:pt x="112920" y="63250"/>
                  </a:lnTo>
                  <a:lnTo>
                    <a:pt x="112895" y="63424"/>
                  </a:lnTo>
                  <a:lnTo>
                    <a:pt x="112846" y="63597"/>
                  </a:lnTo>
                  <a:lnTo>
                    <a:pt x="112747" y="63770"/>
                  </a:lnTo>
                  <a:lnTo>
                    <a:pt x="112623" y="63943"/>
                  </a:lnTo>
                  <a:lnTo>
                    <a:pt x="112474" y="64067"/>
                  </a:lnTo>
                  <a:lnTo>
                    <a:pt x="112301" y="64141"/>
                  </a:lnTo>
                  <a:lnTo>
                    <a:pt x="112128" y="64190"/>
                  </a:lnTo>
                  <a:lnTo>
                    <a:pt x="111930" y="64215"/>
                  </a:lnTo>
                  <a:lnTo>
                    <a:pt x="111757" y="64190"/>
                  </a:lnTo>
                  <a:lnTo>
                    <a:pt x="111559" y="64141"/>
                  </a:lnTo>
                  <a:lnTo>
                    <a:pt x="111386" y="64067"/>
                  </a:lnTo>
                  <a:lnTo>
                    <a:pt x="111238" y="63943"/>
                  </a:lnTo>
                  <a:lnTo>
                    <a:pt x="111114" y="63770"/>
                  </a:lnTo>
                  <a:lnTo>
                    <a:pt x="111015" y="63597"/>
                  </a:lnTo>
                  <a:lnTo>
                    <a:pt x="110966" y="63424"/>
                  </a:lnTo>
                  <a:lnTo>
                    <a:pt x="110966" y="63250"/>
                  </a:lnTo>
                  <a:lnTo>
                    <a:pt x="110966" y="63053"/>
                  </a:lnTo>
                  <a:lnTo>
                    <a:pt x="111015" y="62879"/>
                  </a:lnTo>
                  <a:lnTo>
                    <a:pt x="111114" y="62706"/>
                  </a:lnTo>
                  <a:lnTo>
                    <a:pt x="111238" y="62558"/>
                  </a:lnTo>
                  <a:lnTo>
                    <a:pt x="111386" y="62434"/>
                  </a:lnTo>
                  <a:lnTo>
                    <a:pt x="111559" y="62335"/>
                  </a:lnTo>
                  <a:lnTo>
                    <a:pt x="111757" y="62286"/>
                  </a:lnTo>
                  <a:lnTo>
                    <a:pt x="111930" y="62261"/>
                  </a:lnTo>
                  <a:close/>
                  <a:moveTo>
                    <a:pt x="119054" y="62286"/>
                  </a:moveTo>
                  <a:lnTo>
                    <a:pt x="119277" y="62310"/>
                  </a:lnTo>
                  <a:lnTo>
                    <a:pt x="119475" y="62385"/>
                  </a:lnTo>
                  <a:lnTo>
                    <a:pt x="119673" y="62484"/>
                  </a:lnTo>
                  <a:lnTo>
                    <a:pt x="119846" y="62632"/>
                  </a:lnTo>
                  <a:lnTo>
                    <a:pt x="119994" y="62805"/>
                  </a:lnTo>
                  <a:lnTo>
                    <a:pt x="120118" y="63003"/>
                  </a:lnTo>
                  <a:lnTo>
                    <a:pt x="120167" y="63226"/>
                  </a:lnTo>
                  <a:lnTo>
                    <a:pt x="120192" y="63424"/>
                  </a:lnTo>
                  <a:lnTo>
                    <a:pt x="120167" y="63646"/>
                  </a:lnTo>
                  <a:lnTo>
                    <a:pt x="120118" y="63869"/>
                  </a:lnTo>
                  <a:lnTo>
                    <a:pt x="119994" y="64067"/>
                  </a:lnTo>
                  <a:lnTo>
                    <a:pt x="119846" y="64240"/>
                  </a:lnTo>
                  <a:lnTo>
                    <a:pt x="119673" y="64388"/>
                  </a:lnTo>
                  <a:lnTo>
                    <a:pt x="119475" y="64487"/>
                  </a:lnTo>
                  <a:lnTo>
                    <a:pt x="119277" y="64561"/>
                  </a:lnTo>
                  <a:lnTo>
                    <a:pt x="118832" y="64561"/>
                  </a:lnTo>
                  <a:lnTo>
                    <a:pt x="118634" y="64487"/>
                  </a:lnTo>
                  <a:lnTo>
                    <a:pt x="118436" y="64388"/>
                  </a:lnTo>
                  <a:lnTo>
                    <a:pt x="118238" y="64240"/>
                  </a:lnTo>
                  <a:lnTo>
                    <a:pt x="118090" y="64067"/>
                  </a:lnTo>
                  <a:lnTo>
                    <a:pt x="117991" y="63869"/>
                  </a:lnTo>
                  <a:lnTo>
                    <a:pt x="117941" y="63646"/>
                  </a:lnTo>
                  <a:lnTo>
                    <a:pt x="117916" y="63424"/>
                  </a:lnTo>
                  <a:lnTo>
                    <a:pt x="117941" y="63226"/>
                  </a:lnTo>
                  <a:lnTo>
                    <a:pt x="117991" y="63003"/>
                  </a:lnTo>
                  <a:lnTo>
                    <a:pt x="118090" y="62805"/>
                  </a:lnTo>
                  <a:lnTo>
                    <a:pt x="118238" y="62632"/>
                  </a:lnTo>
                  <a:lnTo>
                    <a:pt x="118436" y="62484"/>
                  </a:lnTo>
                  <a:lnTo>
                    <a:pt x="118634" y="62385"/>
                  </a:lnTo>
                  <a:lnTo>
                    <a:pt x="118832" y="62310"/>
                  </a:lnTo>
                  <a:lnTo>
                    <a:pt x="119054" y="62286"/>
                  </a:lnTo>
                  <a:close/>
                  <a:moveTo>
                    <a:pt x="77621" y="63968"/>
                  </a:moveTo>
                  <a:lnTo>
                    <a:pt x="77745" y="63992"/>
                  </a:lnTo>
                  <a:lnTo>
                    <a:pt x="77844" y="64067"/>
                  </a:lnTo>
                  <a:lnTo>
                    <a:pt x="77918" y="64166"/>
                  </a:lnTo>
                  <a:lnTo>
                    <a:pt x="77943" y="64289"/>
                  </a:lnTo>
                  <a:lnTo>
                    <a:pt x="77918" y="64413"/>
                  </a:lnTo>
                  <a:lnTo>
                    <a:pt x="77844" y="64512"/>
                  </a:lnTo>
                  <a:lnTo>
                    <a:pt x="77745" y="64586"/>
                  </a:lnTo>
                  <a:lnTo>
                    <a:pt x="77621" y="64611"/>
                  </a:lnTo>
                  <a:lnTo>
                    <a:pt x="77498" y="64586"/>
                  </a:lnTo>
                  <a:lnTo>
                    <a:pt x="77399" y="64512"/>
                  </a:lnTo>
                  <a:lnTo>
                    <a:pt x="77325" y="64413"/>
                  </a:lnTo>
                  <a:lnTo>
                    <a:pt x="77300" y="64289"/>
                  </a:lnTo>
                  <a:lnTo>
                    <a:pt x="77325" y="64166"/>
                  </a:lnTo>
                  <a:lnTo>
                    <a:pt x="77399" y="64067"/>
                  </a:lnTo>
                  <a:lnTo>
                    <a:pt x="77498" y="63992"/>
                  </a:lnTo>
                  <a:lnTo>
                    <a:pt x="77621" y="63968"/>
                  </a:lnTo>
                  <a:close/>
                  <a:moveTo>
                    <a:pt x="100997" y="63127"/>
                  </a:moveTo>
                  <a:lnTo>
                    <a:pt x="101121" y="63176"/>
                  </a:lnTo>
                  <a:lnTo>
                    <a:pt x="101269" y="63250"/>
                  </a:lnTo>
                  <a:lnTo>
                    <a:pt x="101368" y="63349"/>
                  </a:lnTo>
                  <a:lnTo>
                    <a:pt x="101467" y="63473"/>
                  </a:lnTo>
                  <a:lnTo>
                    <a:pt x="101541" y="63597"/>
                  </a:lnTo>
                  <a:lnTo>
                    <a:pt x="101591" y="63745"/>
                  </a:lnTo>
                  <a:lnTo>
                    <a:pt x="101615" y="63894"/>
                  </a:lnTo>
                  <a:lnTo>
                    <a:pt x="101591" y="64017"/>
                  </a:lnTo>
                  <a:lnTo>
                    <a:pt x="101541" y="64166"/>
                  </a:lnTo>
                  <a:lnTo>
                    <a:pt x="101467" y="64314"/>
                  </a:lnTo>
                  <a:lnTo>
                    <a:pt x="101368" y="64413"/>
                  </a:lnTo>
                  <a:lnTo>
                    <a:pt x="101269" y="64512"/>
                  </a:lnTo>
                  <a:lnTo>
                    <a:pt x="101121" y="64586"/>
                  </a:lnTo>
                  <a:lnTo>
                    <a:pt x="100997" y="64636"/>
                  </a:lnTo>
                  <a:lnTo>
                    <a:pt x="100700" y="64636"/>
                  </a:lnTo>
                  <a:lnTo>
                    <a:pt x="100552" y="64586"/>
                  </a:lnTo>
                  <a:lnTo>
                    <a:pt x="100428" y="64512"/>
                  </a:lnTo>
                  <a:lnTo>
                    <a:pt x="100304" y="64413"/>
                  </a:lnTo>
                  <a:lnTo>
                    <a:pt x="100205" y="64314"/>
                  </a:lnTo>
                  <a:lnTo>
                    <a:pt x="100131" y="64166"/>
                  </a:lnTo>
                  <a:lnTo>
                    <a:pt x="100082" y="64017"/>
                  </a:lnTo>
                  <a:lnTo>
                    <a:pt x="100082" y="63894"/>
                  </a:lnTo>
                  <a:lnTo>
                    <a:pt x="100082" y="63745"/>
                  </a:lnTo>
                  <a:lnTo>
                    <a:pt x="100131" y="63597"/>
                  </a:lnTo>
                  <a:lnTo>
                    <a:pt x="100205" y="63473"/>
                  </a:lnTo>
                  <a:lnTo>
                    <a:pt x="100304" y="63349"/>
                  </a:lnTo>
                  <a:lnTo>
                    <a:pt x="100428" y="63250"/>
                  </a:lnTo>
                  <a:lnTo>
                    <a:pt x="100552" y="63176"/>
                  </a:lnTo>
                  <a:lnTo>
                    <a:pt x="100700" y="63127"/>
                  </a:lnTo>
                  <a:close/>
                  <a:moveTo>
                    <a:pt x="83954" y="63819"/>
                  </a:moveTo>
                  <a:lnTo>
                    <a:pt x="84053" y="63844"/>
                  </a:lnTo>
                  <a:lnTo>
                    <a:pt x="84127" y="63869"/>
                  </a:lnTo>
                  <a:lnTo>
                    <a:pt x="84201" y="63894"/>
                  </a:lnTo>
                  <a:lnTo>
                    <a:pt x="84275" y="63968"/>
                  </a:lnTo>
                  <a:lnTo>
                    <a:pt x="84350" y="64042"/>
                  </a:lnTo>
                  <a:lnTo>
                    <a:pt x="84374" y="64116"/>
                  </a:lnTo>
                  <a:lnTo>
                    <a:pt x="84424" y="64190"/>
                  </a:lnTo>
                  <a:lnTo>
                    <a:pt x="84424" y="64289"/>
                  </a:lnTo>
                  <a:lnTo>
                    <a:pt x="84424" y="64364"/>
                  </a:lnTo>
                  <a:lnTo>
                    <a:pt x="84374" y="64462"/>
                  </a:lnTo>
                  <a:lnTo>
                    <a:pt x="84350" y="64537"/>
                  </a:lnTo>
                  <a:lnTo>
                    <a:pt x="84275" y="64611"/>
                  </a:lnTo>
                  <a:lnTo>
                    <a:pt x="84201" y="64660"/>
                  </a:lnTo>
                  <a:lnTo>
                    <a:pt x="84127" y="64710"/>
                  </a:lnTo>
                  <a:lnTo>
                    <a:pt x="84053" y="64735"/>
                  </a:lnTo>
                  <a:lnTo>
                    <a:pt x="83880" y="64735"/>
                  </a:lnTo>
                  <a:lnTo>
                    <a:pt x="83781" y="64710"/>
                  </a:lnTo>
                  <a:lnTo>
                    <a:pt x="83707" y="64660"/>
                  </a:lnTo>
                  <a:lnTo>
                    <a:pt x="83632" y="64611"/>
                  </a:lnTo>
                  <a:lnTo>
                    <a:pt x="83583" y="64537"/>
                  </a:lnTo>
                  <a:lnTo>
                    <a:pt x="83533" y="64462"/>
                  </a:lnTo>
                  <a:lnTo>
                    <a:pt x="83509" y="64364"/>
                  </a:lnTo>
                  <a:lnTo>
                    <a:pt x="83509" y="64289"/>
                  </a:lnTo>
                  <a:lnTo>
                    <a:pt x="83509" y="64190"/>
                  </a:lnTo>
                  <a:lnTo>
                    <a:pt x="83533" y="64116"/>
                  </a:lnTo>
                  <a:lnTo>
                    <a:pt x="83583" y="64042"/>
                  </a:lnTo>
                  <a:lnTo>
                    <a:pt x="83632" y="63968"/>
                  </a:lnTo>
                  <a:lnTo>
                    <a:pt x="83707" y="63894"/>
                  </a:lnTo>
                  <a:lnTo>
                    <a:pt x="83781" y="63869"/>
                  </a:lnTo>
                  <a:lnTo>
                    <a:pt x="83880" y="63844"/>
                  </a:lnTo>
                  <a:lnTo>
                    <a:pt x="83954" y="63819"/>
                  </a:lnTo>
                  <a:close/>
                  <a:moveTo>
                    <a:pt x="73713" y="64537"/>
                  </a:moveTo>
                  <a:lnTo>
                    <a:pt x="73787" y="64586"/>
                  </a:lnTo>
                  <a:lnTo>
                    <a:pt x="73837" y="64660"/>
                  </a:lnTo>
                  <a:lnTo>
                    <a:pt x="73837" y="64759"/>
                  </a:lnTo>
                  <a:lnTo>
                    <a:pt x="73837" y="64834"/>
                  </a:lnTo>
                  <a:lnTo>
                    <a:pt x="73787" y="64908"/>
                  </a:lnTo>
                  <a:lnTo>
                    <a:pt x="73713" y="64957"/>
                  </a:lnTo>
                  <a:lnTo>
                    <a:pt x="73614" y="64982"/>
                  </a:lnTo>
                  <a:lnTo>
                    <a:pt x="73540" y="64957"/>
                  </a:lnTo>
                  <a:lnTo>
                    <a:pt x="73466" y="64908"/>
                  </a:lnTo>
                  <a:lnTo>
                    <a:pt x="73416" y="64834"/>
                  </a:lnTo>
                  <a:lnTo>
                    <a:pt x="73392" y="64759"/>
                  </a:lnTo>
                  <a:lnTo>
                    <a:pt x="73416" y="64660"/>
                  </a:lnTo>
                  <a:lnTo>
                    <a:pt x="73466" y="64586"/>
                  </a:lnTo>
                  <a:lnTo>
                    <a:pt x="73540" y="64537"/>
                  </a:lnTo>
                  <a:close/>
                  <a:moveTo>
                    <a:pt x="106018" y="63399"/>
                  </a:moveTo>
                  <a:lnTo>
                    <a:pt x="106192" y="63424"/>
                  </a:lnTo>
                  <a:lnTo>
                    <a:pt x="106340" y="63473"/>
                  </a:lnTo>
                  <a:lnTo>
                    <a:pt x="106488" y="63547"/>
                  </a:lnTo>
                  <a:lnTo>
                    <a:pt x="106637" y="63671"/>
                  </a:lnTo>
                  <a:lnTo>
                    <a:pt x="106736" y="63795"/>
                  </a:lnTo>
                  <a:lnTo>
                    <a:pt x="106835" y="63968"/>
                  </a:lnTo>
                  <a:lnTo>
                    <a:pt x="106884" y="64116"/>
                  </a:lnTo>
                  <a:lnTo>
                    <a:pt x="106884" y="64289"/>
                  </a:lnTo>
                  <a:lnTo>
                    <a:pt x="106884" y="64462"/>
                  </a:lnTo>
                  <a:lnTo>
                    <a:pt x="106835" y="64611"/>
                  </a:lnTo>
                  <a:lnTo>
                    <a:pt x="106736" y="64759"/>
                  </a:lnTo>
                  <a:lnTo>
                    <a:pt x="106637" y="64908"/>
                  </a:lnTo>
                  <a:lnTo>
                    <a:pt x="106488" y="65007"/>
                  </a:lnTo>
                  <a:lnTo>
                    <a:pt x="106340" y="65106"/>
                  </a:lnTo>
                  <a:lnTo>
                    <a:pt x="106192" y="65155"/>
                  </a:lnTo>
                  <a:lnTo>
                    <a:pt x="105845" y="65155"/>
                  </a:lnTo>
                  <a:lnTo>
                    <a:pt x="105697" y="65106"/>
                  </a:lnTo>
                  <a:lnTo>
                    <a:pt x="105524" y="65007"/>
                  </a:lnTo>
                  <a:lnTo>
                    <a:pt x="105400" y="64908"/>
                  </a:lnTo>
                  <a:lnTo>
                    <a:pt x="105276" y="64759"/>
                  </a:lnTo>
                  <a:lnTo>
                    <a:pt x="105202" y="64611"/>
                  </a:lnTo>
                  <a:lnTo>
                    <a:pt x="105153" y="64462"/>
                  </a:lnTo>
                  <a:lnTo>
                    <a:pt x="105128" y="64289"/>
                  </a:lnTo>
                  <a:lnTo>
                    <a:pt x="105153" y="64116"/>
                  </a:lnTo>
                  <a:lnTo>
                    <a:pt x="105202" y="63968"/>
                  </a:lnTo>
                  <a:lnTo>
                    <a:pt x="105276" y="63795"/>
                  </a:lnTo>
                  <a:lnTo>
                    <a:pt x="105400" y="63671"/>
                  </a:lnTo>
                  <a:lnTo>
                    <a:pt x="105524" y="63547"/>
                  </a:lnTo>
                  <a:lnTo>
                    <a:pt x="105697" y="63473"/>
                  </a:lnTo>
                  <a:lnTo>
                    <a:pt x="105845" y="63424"/>
                  </a:lnTo>
                  <a:lnTo>
                    <a:pt x="106018" y="63399"/>
                  </a:lnTo>
                  <a:close/>
                  <a:moveTo>
                    <a:pt x="69904" y="64957"/>
                  </a:moveTo>
                  <a:lnTo>
                    <a:pt x="69929" y="64982"/>
                  </a:lnTo>
                  <a:lnTo>
                    <a:pt x="69978" y="65007"/>
                  </a:lnTo>
                  <a:lnTo>
                    <a:pt x="70003" y="65031"/>
                  </a:lnTo>
                  <a:lnTo>
                    <a:pt x="70003" y="65081"/>
                  </a:lnTo>
                  <a:lnTo>
                    <a:pt x="70003" y="65130"/>
                  </a:lnTo>
                  <a:lnTo>
                    <a:pt x="69978" y="65180"/>
                  </a:lnTo>
                  <a:lnTo>
                    <a:pt x="69929" y="65205"/>
                  </a:lnTo>
                  <a:lnTo>
                    <a:pt x="69854" y="65205"/>
                  </a:lnTo>
                  <a:lnTo>
                    <a:pt x="69805" y="65180"/>
                  </a:lnTo>
                  <a:lnTo>
                    <a:pt x="69780" y="65130"/>
                  </a:lnTo>
                  <a:lnTo>
                    <a:pt x="69780" y="65081"/>
                  </a:lnTo>
                  <a:lnTo>
                    <a:pt x="69780" y="65031"/>
                  </a:lnTo>
                  <a:lnTo>
                    <a:pt x="69805" y="65007"/>
                  </a:lnTo>
                  <a:lnTo>
                    <a:pt x="69854" y="64982"/>
                  </a:lnTo>
                  <a:lnTo>
                    <a:pt x="69904" y="64957"/>
                  </a:lnTo>
                  <a:close/>
                  <a:moveTo>
                    <a:pt x="114651" y="63201"/>
                  </a:moveTo>
                  <a:lnTo>
                    <a:pt x="114849" y="63226"/>
                  </a:lnTo>
                  <a:lnTo>
                    <a:pt x="115047" y="63275"/>
                  </a:lnTo>
                  <a:lnTo>
                    <a:pt x="115245" y="63374"/>
                  </a:lnTo>
                  <a:lnTo>
                    <a:pt x="115393" y="63523"/>
                  </a:lnTo>
                  <a:lnTo>
                    <a:pt x="115542" y="63696"/>
                  </a:lnTo>
                  <a:lnTo>
                    <a:pt x="115641" y="63869"/>
                  </a:lnTo>
                  <a:lnTo>
                    <a:pt x="115690" y="64067"/>
                  </a:lnTo>
                  <a:lnTo>
                    <a:pt x="115715" y="64265"/>
                  </a:lnTo>
                  <a:lnTo>
                    <a:pt x="115690" y="64462"/>
                  </a:lnTo>
                  <a:lnTo>
                    <a:pt x="115641" y="64660"/>
                  </a:lnTo>
                  <a:lnTo>
                    <a:pt x="115542" y="64858"/>
                  </a:lnTo>
                  <a:lnTo>
                    <a:pt x="115393" y="65007"/>
                  </a:lnTo>
                  <a:lnTo>
                    <a:pt x="115245" y="65155"/>
                  </a:lnTo>
                  <a:lnTo>
                    <a:pt x="115047" y="65254"/>
                  </a:lnTo>
                  <a:lnTo>
                    <a:pt x="114849" y="65304"/>
                  </a:lnTo>
                  <a:lnTo>
                    <a:pt x="114651" y="65328"/>
                  </a:lnTo>
                  <a:lnTo>
                    <a:pt x="114453" y="65304"/>
                  </a:lnTo>
                  <a:lnTo>
                    <a:pt x="114255" y="65254"/>
                  </a:lnTo>
                  <a:lnTo>
                    <a:pt x="114082" y="65155"/>
                  </a:lnTo>
                  <a:lnTo>
                    <a:pt x="113909" y="65007"/>
                  </a:lnTo>
                  <a:lnTo>
                    <a:pt x="113761" y="64858"/>
                  </a:lnTo>
                  <a:lnTo>
                    <a:pt x="113662" y="64660"/>
                  </a:lnTo>
                  <a:lnTo>
                    <a:pt x="113612" y="64462"/>
                  </a:lnTo>
                  <a:lnTo>
                    <a:pt x="113588" y="64265"/>
                  </a:lnTo>
                  <a:lnTo>
                    <a:pt x="113612" y="64067"/>
                  </a:lnTo>
                  <a:lnTo>
                    <a:pt x="113662" y="63869"/>
                  </a:lnTo>
                  <a:lnTo>
                    <a:pt x="113761" y="63696"/>
                  </a:lnTo>
                  <a:lnTo>
                    <a:pt x="113909" y="63523"/>
                  </a:lnTo>
                  <a:lnTo>
                    <a:pt x="114082" y="63374"/>
                  </a:lnTo>
                  <a:lnTo>
                    <a:pt x="114255" y="63275"/>
                  </a:lnTo>
                  <a:lnTo>
                    <a:pt x="114453" y="63226"/>
                  </a:lnTo>
                  <a:lnTo>
                    <a:pt x="114651" y="63201"/>
                  </a:lnTo>
                  <a:close/>
                  <a:moveTo>
                    <a:pt x="98499" y="63894"/>
                  </a:moveTo>
                  <a:lnTo>
                    <a:pt x="98647" y="63918"/>
                  </a:lnTo>
                  <a:lnTo>
                    <a:pt x="98771" y="63943"/>
                  </a:lnTo>
                  <a:lnTo>
                    <a:pt x="98894" y="64017"/>
                  </a:lnTo>
                  <a:lnTo>
                    <a:pt x="99018" y="64116"/>
                  </a:lnTo>
                  <a:lnTo>
                    <a:pt x="99117" y="64215"/>
                  </a:lnTo>
                  <a:lnTo>
                    <a:pt x="99191" y="64364"/>
                  </a:lnTo>
                  <a:lnTo>
                    <a:pt x="99216" y="64487"/>
                  </a:lnTo>
                  <a:lnTo>
                    <a:pt x="99241" y="64636"/>
                  </a:lnTo>
                  <a:lnTo>
                    <a:pt x="99216" y="64759"/>
                  </a:lnTo>
                  <a:lnTo>
                    <a:pt x="99191" y="64908"/>
                  </a:lnTo>
                  <a:lnTo>
                    <a:pt x="99117" y="65031"/>
                  </a:lnTo>
                  <a:lnTo>
                    <a:pt x="99018" y="65155"/>
                  </a:lnTo>
                  <a:lnTo>
                    <a:pt x="98894" y="65254"/>
                  </a:lnTo>
                  <a:lnTo>
                    <a:pt x="98771" y="65304"/>
                  </a:lnTo>
                  <a:lnTo>
                    <a:pt x="98647" y="65353"/>
                  </a:lnTo>
                  <a:lnTo>
                    <a:pt x="98350" y="65353"/>
                  </a:lnTo>
                  <a:lnTo>
                    <a:pt x="98227" y="65304"/>
                  </a:lnTo>
                  <a:lnTo>
                    <a:pt x="98103" y="65254"/>
                  </a:lnTo>
                  <a:lnTo>
                    <a:pt x="97979" y="65155"/>
                  </a:lnTo>
                  <a:lnTo>
                    <a:pt x="97880" y="65031"/>
                  </a:lnTo>
                  <a:lnTo>
                    <a:pt x="97831" y="64908"/>
                  </a:lnTo>
                  <a:lnTo>
                    <a:pt x="97781" y="64759"/>
                  </a:lnTo>
                  <a:lnTo>
                    <a:pt x="97757" y="64636"/>
                  </a:lnTo>
                  <a:lnTo>
                    <a:pt x="97781" y="64487"/>
                  </a:lnTo>
                  <a:lnTo>
                    <a:pt x="97831" y="64364"/>
                  </a:lnTo>
                  <a:lnTo>
                    <a:pt x="97880" y="64215"/>
                  </a:lnTo>
                  <a:lnTo>
                    <a:pt x="97979" y="64116"/>
                  </a:lnTo>
                  <a:lnTo>
                    <a:pt x="98103" y="64017"/>
                  </a:lnTo>
                  <a:lnTo>
                    <a:pt x="98227" y="63943"/>
                  </a:lnTo>
                  <a:lnTo>
                    <a:pt x="98350" y="63918"/>
                  </a:lnTo>
                  <a:lnTo>
                    <a:pt x="98499" y="63894"/>
                  </a:lnTo>
                  <a:close/>
                  <a:moveTo>
                    <a:pt x="86329" y="64388"/>
                  </a:moveTo>
                  <a:lnTo>
                    <a:pt x="86428" y="64413"/>
                  </a:lnTo>
                  <a:lnTo>
                    <a:pt x="86526" y="64438"/>
                  </a:lnTo>
                  <a:lnTo>
                    <a:pt x="86625" y="64487"/>
                  </a:lnTo>
                  <a:lnTo>
                    <a:pt x="86700" y="64537"/>
                  </a:lnTo>
                  <a:lnTo>
                    <a:pt x="86774" y="64636"/>
                  </a:lnTo>
                  <a:lnTo>
                    <a:pt x="86823" y="64710"/>
                  </a:lnTo>
                  <a:lnTo>
                    <a:pt x="86848" y="64809"/>
                  </a:lnTo>
                  <a:lnTo>
                    <a:pt x="86848" y="64908"/>
                  </a:lnTo>
                  <a:lnTo>
                    <a:pt x="86848" y="65007"/>
                  </a:lnTo>
                  <a:lnTo>
                    <a:pt x="86823" y="65106"/>
                  </a:lnTo>
                  <a:lnTo>
                    <a:pt x="86774" y="65205"/>
                  </a:lnTo>
                  <a:lnTo>
                    <a:pt x="86700" y="65279"/>
                  </a:lnTo>
                  <a:lnTo>
                    <a:pt x="86625" y="65353"/>
                  </a:lnTo>
                  <a:lnTo>
                    <a:pt x="86526" y="65402"/>
                  </a:lnTo>
                  <a:lnTo>
                    <a:pt x="86428" y="65427"/>
                  </a:lnTo>
                  <a:lnTo>
                    <a:pt x="86329" y="65452"/>
                  </a:lnTo>
                  <a:lnTo>
                    <a:pt x="86230" y="65427"/>
                  </a:lnTo>
                  <a:lnTo>
                    <a:pt x="86131" y="65402"/>
                  </a:lnTo>
                  <a:lnTo>
                    <a:pt x="86056" y="65353"/>
                  </a:lnTo>
                  <a:lnTo>
                    <a:pt x="85958" y="65279"/>
                  </a:lnTo>
                  <a:lnTo>
                    <a:pt x="85908" y="65205"/>
                  </a:lnTo>
                  <a:lnTo>
                    <a:pt x="85859" y="65106"/>
                  </a:lnTo>
                  <a:lnTo>
                    <a:pt x="85809" y="65007"/>
                  </a:lnTo>
                  <a:lnTo>
                    <a:pt x="85809" y="64908"/>
                  </a:lnTo>
                  <a:lnTo>
                    <a:pt x="85809" y="64809"/>
                  </a:lnTo>
                  <a:lnTo>
                    <a:pt x="85859" y="64710"/>
                  </a:lnTo>
                  <a:lnTo>
                    <a:pt x="85908" y="64636"/>
                  </a:lnTo>
                  <a:lnTo>
                    <a:pt x="85958" y="64537"/>
                  </a:lnTo>
                  <a:lnTo>
                    <a:pt x="86056" y="64487"/>
                  </a:lnTo>
                  <a:lnTo>
                    <a:pt x="86131" y="64438"/>
                  </a:lnTo>
                  <a:lnTo>
                    <a:pt x="86230" y="64413"/>
                  </a:lnTo>
                  <a:lnTo>
                    <a:pt x="86329" y="64388"/>
                  </a:lnTo>
                  <a:close/>
                  <a:moveTo>
                    <a:pt x="110026" y="63770"/>
                  </a:moveTo>
                  <a:lnTo>
                    <a:pt x="110199" y="63795"/>
                  </a:lnTo>
                  <a:lnTo>
                    <a:pt x="110397" y="63844"/>
                  </a:lnTo>
                  <a:lnTo>
                    <a:pt x="110570" y="63943"/>
                  </a:lnTo>
                  <a:lnTo>
                    <a:pt x="110718" y="64067"/>
                  </a:lnTo>
                  <a:lnTo>
                    <a:pt x="110842" y="64215"/>
                  </a:lnTo>
                  <a:lnTo>
                    <a:pt x="110916" y="64388"/>
                  </a:lnTo>
                  <a:lnTo>
                    <a:pt x="110990" y="64561"/>
                  </a:lnTo>
                  <a:lnTo>
                    <a:pt x="110990" y="64759"/>
                  </a:lnTo>
                  <a:lnTo>
                    <a:pt x="110990" y="64932"/>
                  </a:lnTo>
                  <a:lnTo>
                    <a:pt x="110916" y="65106"/>
                  </a:lnTo>
                  <a:lnTo>
                    <a:pt x="110842" y="65279"/>
                  </a:lnTo>
                  <a:lnTo>
                    <a:pt x="110718" y="65427"/>
                  </a:lnTo>
                  <a:lnTo>
                    <a:pt x="110570" y="65551"/>
                  </a:lnTo>
                  <a:lnTo>
                    <a:pt x="110397" y="65650"/>
                  </a:lnTo>
                  <a:lnTo>
                    <a:pt x="110199" y="65699"/>
                  </a:lnTo>
                  <a:lnTo>
                    <a:pt x="110026" y="65724"/>
                  </a:lnTo>
                  <a:lnTo>
                    <a:pt x="109828" y="65699"/>
                  </a:lnTo>
                  <a:lnTo>
                    <a:pt x="109655" y="65650"/>
                  </a:lnTo>
                  <a:lnTo>
                    <a:pt x="109481" y="65551"/>
                  </a:lnTo>
                  <a:lnTo>
                    <a:pt x="109333" y="65427"/>
                  </a:lnTo>
                  <a:lnTo>
                    <a:pt x="109209" y="65279"/>
                  </a:lnTo>
                  <a:lnTo>
                    <a:pt x="109135" y="65106"/>
                  </a:lnTo>
                  <a:lnTo>
                    <a:pt x="109061" y="64932"/>
                  </a:lnTo>
                  <a:lnTo>
                    <a:pt x="109061" y="64759"/>
                  </a:lnTo>
                  <a:lnTo>
                    <a:pt x="109061" y="64561"/>
                  </a:lnTo>
                  <a:lnTo>
                    <a:pt x="109135" y="64388"/>
                  </a:lnTo>
                  <a:lnTo>
                    <a:pt x="109209" y="64215"/>
                  </a:lnTo>
                  <a:lnTo>
                    <a:pt x="109333" y="64067"/>
                  </a:lnTo>
                  <a:lnTo>
                    <a:pt x="109481" y="63943"/>
                  </a:lnTo>
                  <a:lnTo>
                    <a:pt x="109655" y="63844"/>
                  </a:lnTo>
                  <a:lnTo>
                    <a:pt x="109828" y="63795"/>
                  </a:lnTo>
                  <a:lnTo>
                    <a:pt x="110026" y="63770"/>
                  </a:lnTo>
                  <a:close/>
                  <a:moveTo>
                    <a:pt x="79897" y="65031"/>
                  </a:moveTo>
                  <a:lnTo>
                    <a:pt x="79971" y="65056"/>
                  </a:lnTo>
                  <a:lnTo>
                    <a:pt x="80046" y="65106"/>
                  </a:lnTo>
                  <a:lnTo>
                    <a:pt x="80095" y="65155"/>
                  </a:lnTo>
                  <a:lnTo>
                    <a:pt x="80145" y="65205"/>
                  </a:lnTo>
                  <a:lnTo>
                    <a:pt x="80194" y="65279"/>
                  </a:lnTo>
                  <a:lnTo>
                    <a:pt x="80219" y="65353"/>
                  </a:lnTo>
                  <a:lnTo>
                    <a:pt x="80219" y="65427"/>
                  </a:lnTo>
                  <a:lnTo>
                    <a:pt x="80219" y="65501"/>
                  </a:lnTo>
                  <a:lnTo>
                    <a:pt x="80194" y="65576"/>
                  </a:lnTo>
                  <a:lnTo>
                    <a:pt x="80145" y="65650"/>
                  </a:lnTo>
                  <a:lnTo>
                    <a:pt x="80095" y="65724"/>
                  </a:lnTo>
                  <a:lnTo>
                    <a:pt x="80046" y="65773"/>
                  </a:lnTo>
                  <a:lnTo>
                    <a:pt x="79971" y="65798"/>
                  </a:lnTo>
                  <a:lnTo>
                    <a:pt x="79897" y="65823"/>
                  </a:lnTo>
                  <a:lnTo>
                    <a:pt x="79749" y="65823"/>
                  </a:lnTo>
                  <a:lnTo>
                    <a:pt x="79675" y="65798"/>
                  </a:lnTo>
                  <a:lnTo>
                    <a:pt x="79600" y="65773"/>
                  </a:lnTo>
                  <a:lnTo>
                    <a:pt x="79551" y="65724"/>
                  </a:lnTo>
                  <a:lnTo>
                    <a:pt x="79477" y="65650"/>
                  </a:lnTo>
                  <a:lnTo>
                    <a:pt x="79452" y="65576"/>
                  </a:lnTo>
                  <a:lnTo>
                    <a:pt x="79427" y="65501"/>
                  </a:lnTo>
                  <a:lnTo>
                    <a:pt x="79427" y="65427"/>
                  </a:lnTo>
                  <a:lnTo>
                    <a:pt x="79427" y="65353"/>
                  </a:lnTo>
                  <a:lnTo>
                    <a:pt x="79452" y="65279"/>
                  </a:lnTo>
                  <a:lnTo>
                    <a:pt x="79477" y="65205"/>
                  </a:lnTo>
                  <a:lnTo>
                    <a:pt x="79551" y="65155"/>
                  </a:lnTo>
                  <a:lnTo>
                    <a:pt x="79600" y="65106"/>
                  </a:lnTo>
                  <a:lnTo>
                    <a:pt x="79675" y="65056"/>
                  </a:lnTo>
                  <a:lnTo>
                    <a:pt x="79749" y="65031"/>
                  </a:lnTo>
                  <a:close/>
                  <a:moveTo>
                    <a:pt x="96099" y="64438"/>
                  </a:moveTo>
                  <a:lnTo>
                    <a:pt x="96248" y="64462"/>
                  </a:lnTo>
                  <a:lnTo>
                    <a:pt x="96371" y="64487"/>
                  </a:lnTo>
                  <a:lnTo>
                    <a:pt x="96495" y="64561"/>
                  </a:lnTo>
                  <a:lnTo>
                    <a:pt x="96594" y="64660"/>
                  </a:lnTo>
                  <a:lnTo>
                    <a:pt x="96693" y="64759"/>
                  </a:lnTo>
                  <a:lnTo>
                    <a:pt x="96767" y="64883"/>
                  </a:lnTo>
                  <a:lnTo>
                    <a:pt x="96792" y="65007"/>
                  </a:lnTo>
                  <a:lnTo>
                    <a:pt x="96817" y="65155"/>
                  </a:lnTo>
                  <a:lnTo>
                    <a:pt x="96792" y="65279"/>
                  </a:lnTo>
                  <a:lnTo>
                    <a:pt x="96767" y="65427"/>
                  </a:lnTo>
                  <a:lnTo>
                    <a:pt x="96693" y="65526"/>
                  </a:lnTo>
                  <a:lnTo>
                    <a:pt x="96594" y="65650"/>
                  </a:lnTo>
                  <a:lnTo>
                    <a:pt x="96495" y="65749"/>
                  </a:lnTo>
                  <a:lnTo>
                    <a:pt x="96371" y="65798"/>
                  </a:lnTo>
                  <a:lnTo>
                    <a:pt x="96248" y="65848"/>
                  </a:lnTo>
                  <a:lnTo>
                    <a:pt x="95976" y="65848"/>
                  </a:lnTo>
                  <a:lnTo>
                    <a:pt x="95827" y="65798"/>
                  </a:lnTo>
                  <a:lnTo>
                    <a:pt x="95703" y="65749"/>
                  </a:lnTo>
                  <a:lnTo>
                    <a:pt x="95605" y="65650"/>
                  </a:lnTo>
                  <a:lnTo>
                    <a:pt x="95506" y="65526"/>
                  </a:lnTo>
                  <a:lnTo>
                    <a:pt x="95456" y="65427"/>
                  </a:lnTo>
                  <a:lnTo>
                    <a:pt x="95407" y="65279"/>
                  </a:lnTo>
                  <a:lnTo>
                    <a:pt x="95382" y="65155"/>
                  </a:lnTo>
                  <a:lnTo>
                    <a:pt x="95407" y="65007"/>
                  </a:lnTo>
                  <a:lnTo>
                    <a:pt x="95456" y="64883"/>
                  </a:lnTo>
                  <a:lnTo>
                    <a:pt x="95506" y="64759"/>
                  </a:lnTo>
                  <a:lnTo>
                    <a:pt x="95605" y="64660"/>
                  </a:lnTo>
                  <a:lnTo>
                    <a:pt x="95703" y="64561"/>
                  </a:lnTo>
                  <a:lnTo>
                    <a:pt x="95827" y="64487"/>
                  </a:lnTo>
                  <a:lnTo>
                    <a:pt x="95976" y="64462"/>
                  </a:lnTo>
                  <a:lnTo>
                    <a:pt x="96099" y="64438"/>
                  </a:lnTo>
                  <a:close/>
                  <a:moveTo>
                    <a:pt x="88753" y="64735"/>
                  </a:moveTo>
                  <a:lnTo>
                    <a:pt x="88876" y="64759"/>
                  </a:lnTo>
                  <a:lnTo>
                    <a:pt x="88975" y="64784"/>
                  </a:lnTo>
                  <a:lnTo>
                    <a:pt x="89074" y="64834"/>
                  </a:lnTo>
                  <a:lnTo>
                    <a:pt x="89173" y="64908"/>
                  </a:lnTo>
                  <a:lnTo>
                    <a:pt x="89247" y="65007"/>
                  </a:lnTo>
                  <a:lnTo>
                    <a:pt x="89297" y="65106"/>
                  </a:lnTo>
                  <a:lnTo>
                    <a:pt x="89322" y="65205"/>
                  </a:lnTo>
                  <a:lnTo>
                    <a:pt x="89346" y="65328"/>
                  </a:lnTo>
                  <a:lnTo>
                    <a:pt x="89322" y="65427"/>
                  </a:lnTo>
                  <a:lnTo>
                    <a:pt x="89297" y="65551"/>
                  </a:lnTo>
                  <a:lnTo>
                    <a:pt x="89247" y="65650"/>
                  </a:lnTo>
                  <a:lnTo>
                    <a:pt x="89173" y="65724"/>
                  </a:lnTo>
                  <a:lnTo>
                    <a:pt x="89074" y="65798"/>
                  </a:lnTo>
                  <a:lnTo>
                    <a:pt x="88975" y="65872"/>
                  </a:lnTo>
                  <a:lnTo>
                    <a:pt x="88876" y="65897"/>
                  </a:lnTo>
                  <a:lnTo>
                    <a:pt x="88654" y="65897"/>
                  </a:lnTo>
                  <a:lnTo>
                    <a:pt x="88530" y="65872"/>
                  </a:lnTo>
                  <a:lnTo>
                    <a:pt x="88431" y="65798"/>
                  </a:lnTo>
                  <a:lnTo>
                    <a:pt x="88357" y="65724"/>
                  </a:lnTo>
                  <a:lnTo>
                    <a:pt x="88283" y="65650"/>
                  </a:lnTo>
                  <a:lnTo>
                    <a:pt x="88208" y="65551"/>
                  </a:lnTo>
                  <a:lnTo>
                    <a:pt x="88184" y="65427"/>
                  </a:lnTo>
                  <a:lnTo>
                    <a:pt x="88184" y="65328"/>
                  </a:lnTo>
                  <a:lnTo>
                    <a:pt x="88184" y="65205"/>
                  </a:lnTo>
                  <a:lnTo>
                    <a:pt x="88208" y="65106"/>
                  </a:lnTo>
                  <a:lnTo>
                    <a:pt x="88283" y="65007"/>
                  </a:lnTo>
                  <a:lnTo>
                    <a:pt x="88357" y="64908"/>
                  </a:lnTo>
                  <a:lnTo>
                    <a:pt x="88431" y="64834"/>
                  </a:lnTo>
                  <a:lnTo>
                    <a:pt x="88530" y="64784"/>
                  </a:lnTo>
                  <a:lnTo>
                    <a:pt x="88654" y="64759"/>
                  </a:lnTo>
                  <a:lnTo>
                    <a:pt x="88753" y="64735"/>
                  </a:lnTo>
                  <a:close/>
                  <a:moveTo>
                    <a:pt x="91325" y="64883"/>
                  </a:moveTo>
                  <a:lnTo>
                    <a:pt x="91449" y="64908"/>
                  </a:lnTo>
                  <a:lnTo>
                    <a:pt x="91548" y="64982"/>
                  </a:lnTo>
                  <a:lnTo>
                    <a:pt x="91647" y="65056"/>
                  </a:lnTo>
                  <a:lnTo>
                    <a:pt x="91721" y="65155"/>
                  </a:lnTo>
                  <a:lnTo>
                    <a:pt x="91795" y="65254"/>
                  </a:lnTo>
                  <a:lnTo>
                    <a:pt x="91820" y="65378"/>
                  </a:lnTo>
                  <a:lnTo>
                    <a:pt x="91820" y="65501"/>
                  </a:lnTo>
                  <a:lnTo>
                    <a:pt x="91820" y="65625"/>
                  </a:lnTo>
                  <a:lnTo>
                    <a:pt x="91795" y="65724"/>
                  </a:lnTo>
                  <a:lnTo>
                    <a:pt x="91721" y="65848"/>
                  </a:lnTo>
                  <a:lnTo>
                    <a:pt x="91647" y="65947"/>
                  </a:lnTo>
                  <a:lnTo>
                    <a:pt x="91548" y="66021"/>
                  </a:lnTo>
                  <a:lnTo>
                    <a:pt x="91449" y="66070"/>
                  </a:lnTo>
                  <a:lnTo>
                    <a:pt x="91325" y="66120"/>
                  </a:lnTo>
                  <a:lnTo>
                    <a:pt x="91078" y="66120"/>
                  </a:lnTo>
                  <a:lnTo>
                    <a:pt x="90979" y="66070"/>
                  </a:lnTo>
                  <a:lnTo>
                    <a:pt x="90855" y="66021"/>
                  </a:lnTo>
                  <a:lnTo>
                    <a:pt x="90756" y="65947"/>
                  </a:lnTo>
                  <a:lnTo>
                    <a:pt x="90682" y="65848"/>
                  </a:lnTo>
                  <a:lnTo>
                    <a:pt x="90633" y="65724"/>
                  </a:lnTo>
                  <a:lnTo>
                    <a:pt x="90583" y="65625"/>
                  </a:lnTo>
                  <a:lnTo>
                    <a:pt x="90583" y="65501"/>
                  </a:lnTo>
                  <a:lnTo>
                    <a:pt x="90583" y="65378"/>
                  </a:lnTo>
                  <a:lnTo>
                    <a:pt x="90633" y="65254"/>
                  </a:lnTo>
                  <a:lnTo>
                    <a:pt x="90682" y="65155"/>
                  </a:lnTo>
                  <a:lnTo>
                    <a:pt x="90756" y="65056"/>
                  </a:lnTo>
                  <a:lnTo>
                    <a:pt x="90855" y="64982"/>
                  </a:lnTo>
                  <a:lnTo>
                    <a:pt x="90979" y="64908"/>
                  </a:lnTo>
                  <a:lnTo>
                    <a:pt x="91078" y="64883"/>
                  </a:lnTo>
                  <a:close/>
                  <a:moveTo>
                    <a:pt x="93650" y="64759"/>
                  </a:moveTo>
                  <a:lnTo>
                    <a:pt x="93799" y="64784"/>
                  </a:lnTo>
                  <a:lnTo>
                    <a:pt x="93923" y="64809"/>
                  </a:lnTo>
                  <a:lnTo>
                    <a:pt x="94021" y="64883"/>
                  </a:lnTo>
                  <a:lnTo>
                    <a:pt x="94145" y="64957"/>
                  </a:lnTo>
                  <a:lnTo>
                    <a:pt x="94219" y="65081"/>
                  </a:lnTo>
                  <a:lnTo>
                    <a:pt x="94294" y="65180"/>
                  </a:lnTo>
                  <a:lnTo>
                    <a:pt x="94318" y="65304"/>
                  </a:lnTo>
                  <a:lnTo>
                    <a:pt x="94343" y="65452"/>
                  </a:lnTo>
                  <a:lnTo>
                    <a:pt x="94318" y="65576"/>
                  </a:lnTo>
                  <a:lnTo>
                    <a:pt x="94294" y="65699"/>
                  </a:lnTo>
                  <a:lnTo>
                    <a:pt x="94219" y="65798"/>
                  </a:lnTo>
                  <a:lnTo>
                    <a:pt x="94145" y="65922"/>
                  </a:lnTo>
                  <a:lnTo>
                    <a:pt x="94021" y="65996"/>
                  </a:lnTo>
                  <a:lnTo>
                    <a:pt x="93923" y="66070"/>
                  </a:lnTo>
                  <a:lnTo>
                    <a:pt x="93799" y="66095"/>
                  </a:lnTo>
                  <a:lnTo>
                    <a:pt x="93650" y="66120"/>
                  </a:lnTo>
                  <a:lnTo>
                    <a:pt x="93527" y="66095"/>
                  </a:lnTo>
                  <a:lnTo>
                    <a:pt x="93403" y="66070"/>
                  </a:lnTo>
                  <a:lnTo>
                    <a:pt x="93279" y="65996"/>
                  </a:lnTo>
                  <a:lnTo>
                    <a:pt x="93180" y="65922"/>
                  </a:lnTo>
                  <a:lnTo>
                    <a:pt x="93106" y="65798"/>
                  </a:lnTo>
                  <a:lnTo>
                    <a:pt x="93032" y="65699"/>
                  </a:lnTo>
                  <a:lnTo>
                    <a:pt x="93007" y="65576"/>
                  </a:lnTo>
                  <a:lnTo>
                    <a:pt x="92983" y="65452"/>
                  </a:lnTo>
                  <a:lnTo>
                    <a:pt x="93007" y="65304"/>
                  </a:lnTo>
                  <a:lnTo>
                    <a:pt x="93032" y="65180"/>
                  </a:lnTo>
                  <a:lnTo>
                    <a:pt x="93106" y="65081"/>
                  </a:lnTo>
                  <a:lnTo>
                    <a:pt x="93180" y="64957"/>
                  </a:lnTo>
                  <a:lnTo>
                    <a:pt x="93279" y="64883"/>
                  </a:lnTo>
                  <a:lnTo>
                    <a:pt x="93403" y="64809"/>
                  </a:lnTo>
                  <a:lnTo>
                    <a:pt x="93527" y="64784"/>
                  </a:lnTo>
                  <a:lnTo>
                    <a:pt x="93650" y="64759"/>
                  </a:lnTo>
                  <a:close/>
                  <a:moveTo>
                    <a:pt x="103817" y="64561"/>
                  </a:moveTo>
                  <a:lnTo>
                    <a:pt x="103990" y="64586"/>
                  </a:lnTo>
                  <a:lnTo>
                    <a:pt x="104138" y="64636"/>
                  </a:lnTo>
                  <a:lnTo>
                    <a:pt x="104287" y="64710"/>
                  </a:lnTo>
                  <a:lnTo>
                    <a:pt x="104435" y="64834"/>
                  </a:lnTo>
                  <a:lnTo>
                    <a:pt x="104534" y="64957"/>
                  </a:lnTo>
                  <a:lnTo>
                    <a:pt x="104608" y="65106"/>
                  </a:lnTo>
                  <a:lnTo>
                    <a:pt x="104658" y="65254"/>
                  </a:lnTo>
                  <a:lnTo>
                    <a:pt x="104683" y="65427"/>
                  </a:lnTo>
                  <a:lnTo>
                    <a:pt x="104658" y="65600"/>
                  </a:lnTo>
                  <a:lnTo>
                    <a:pt x="104608" y="65749"/>
                  </a:lnTo>
                  <a:lnTo>
                    <a:pt x="104534" y="65897"/>
                  </a:lnTo>
                  <a:lnTo>
                    <a:pt x="104435" y="66046"/>
                  </a:lnTo>
                  <a:lnTo>
                    <a:pt x="104287" y="66145"/>
                  </a:lnTo>
                  <a:lnTo>
                    <a:pt x="104138" y="66219"/>
                  </a:lnTo>
                  <a:lnTo>
                    <a:pt x="103990" y="66268"/>
                  </a:lnTo>
                  <a:lnTo>
                    <a:pt x="103817" y="66293"/>
                  </a:lnTo>
                  <a:lnTo>
                    <a:pt x="103644" y="66268"/>
                  </a:lnTo>
                  <a:lnTo>
                    <a:pt x="103495" y="66219"/>
                  </a:lnTo>
                  <a:lnTo>
                    <a:pt x="103347" y="66145"/>
                  </a:lnTo>
                  <a:lnTo>
                    <a:pt x="103198" y="66046"/>
                  </a:lnTo>
                  <a:lnTo>
                    <a:pt x="103100" y="65897"/>
                  </a:lnTo>
                  <a:lnTo>
                    <a:pt x="103025" y="65749"/>
                  </a:lnTo>
                  <a:lnTo>
                    <a:pt x="102976" y="65600"/>
                  </a:lnTo>
                  <a:lnTo>
                    <a:pt x="102951" y="65427"/>
                  </a:lnTo>
                  <a:lnTo>
                    <a:pt x="102976" y="65254"/>
                  </a:lnTo>
                  <a:lnTo>
                    <a:pt x="103025" y="65106"/>
                  </a:lnTo>
                  <a:lnTo>
                    <a:pt x="103100" y="64957"/>
                  </a:lnTo>
                  <a:lnTo>
                    <a:pt x="103198" y="64834"/>
                  </a:lnTo>
                  <a:lnTo>
                    <a:pt x="103347" y="64710"/>
                  </a:lnTo>
                  <a:lnTo>
                    <a:pt x="103495" y="64636"/>
                  </a:lnTo>
                  <a:lnTo>
                    <a:pt x="103644" y="64586"/>
                  </a:lnTo>
                  <a:lnTo>
                    <a:pt x="103817" y="64561"/>
                  </a:lnTo>
                  <a:close/>
                  <a:moveTo>
                    <a:pt x="117372" y="64091"/>
                  </a:moveTo>
                  <a:lnTo>
                    <a:pt x="117595" y="64116"/>
                  </a:lnTo>
                  <a:lnTo>
                    <a:pt x="117793" y="64166"/>
                  </a:lnTo>
                  <a:lnTo>
                    <a:pt x="117991" y="64289"/>
                  </a:lnTo>
                  <a:lnTo>
                    <a:pt x="118164" y="64438"/>
                  </a:lnTo>
                  <a:lnTo>
                    <a:pt x="118312" y="64611"/>
                  </a:lnTo>
                  <a:lnTo>
                    <a:pt x="118436" y="64809"/>
                  </a:lnTo>
                  <a:lnTo>
                    <a:pt x="118485" y="65007"/>
                  </a:lnTo>
                  <a:lnTo>
                    <a:pt x="118510" y="65229"/>
                  </a:lnTo>
                  <a:lnTo>
                    <a:pt x="118485" y="65452"/>
                  </a:lnTo>
                  <a:lnTo>
                    <a:pt x="118436" y="65675"/>
                  </a:lnTo>
                  <a:lnTo>
                    <a:pt x="118312" y="65872"/>
                  </a:lnTo>
                  <a:lnTo>
                    <a:pt x="118164" y="66046"/>
                  </a:lnTo>
                  <a:lnTo>
                    <a:pt x="117991" y="66194"/>
                  </a:lnTo>
                  <a:lnTo>
                    <a:pt x="117793" y="66293"/>
                  </a:lnTo>
                  <a:lnTo>
                    <a:pt x="117595" y="66367"/>
                  </a:lnTo>
                  <a:lnTo>
                    <a:pt x="117372" y="66392"/>
                  </a:lnTo>
                  <a:lnTo>
                    <a:pt x="117150" y="66367"/>
                  </a:lnTo>
                  <a:lnTo>
                    <a:pt x="116927" y="66293"/>
                  </a:lnTo>
                  <a:lnTo>
                    <a:pt x="116729" y="66194"/>
                  </a:lnTo>
                  <a:lnTo>
                    <a:pt x="116556" y="66046"/>
                  </a:lnTo>
                  <a:lnTo>
                    <a:pt x="116408" y="65872"/>
                  </a:lnTo>
                  <a:lnTo>
                    <a:pt x="116309" y="65675"/>
                  </a:lnTo>
                  <a:lnTo>
                    <a:pt x="116234" y="65452"/>
                  </a:lnTo>
                  <a:lnTo>
                    <a:pt x="116234" y="65229"/>
                  </a:lnTo>
                  <a:lnTo>
                    <a:pt x="116234" y="65007"/>
                  </a:lnTo>
                  <a:lnTo>
                    <a:pt x="116309" y="64809"/>
                  </a:lnTo>
                  <a:lnTo>
                    <a:pt x="116408" y="64611"/>
                  </a:lnTo>
                  <a:lnTo>
                    <a:pt x="116556" y="64438"/>
                  </a:lnTo>
                  <a:lnTo>
                    <a:pt x="116729" y="64289"/>
                  </a:lnTo>
                  <a:lnTo>
                    <a:pt x="116927" y="64166"/>
                  </a:lnTo>
                  <a:lnTo>
                    <a:pt x="117150" y="64116"/>
                  </a:lnTo>
                  <a:lnTo>
                    <a:pt x="117372" y="64091"/>
                  </a:lnTo>
                  <a:close/>
                  <a:moveTo>
                    <a:pt x="75643" y="65798"/>
                  </a:moveTo>
                  <a:lnTo>
                    <a:pt x="75766" y="65823"/>
                  </a:lnTo>
                  <a:lnTo>
                    <a:pt x="75865" y="65872"/>
                  </a:lnTo>
                  <a:lnTo>
                    <a:pt x="75939" y="65996"/>
                  </a:lnTo>
                  <a:lnTo>
                    <a:pt x="75964" y="66095"/>
                  </a:lnTo>
                  <a:lnTo>
                    <a:pt x="75939" y="66219"/>
                  </a:lnTo>
                  <a:lnTo>
                    <a:pt x="75865" y="66342"/>
                  </a:lnTo>
                  <a:lnTo>
                    <a:pt x="75766" y="66392"/>
                  </a:lnTo>
                  <a:lnTo>
                    <a:pt x="75643" y="66417"/>
                  </a:lnTo>
                  <a:lnTo>
                    <a:pt x="75519" y="66392"/>
                  </a:lnTo>
                  <a:lnTo>
                    <a:pt x="75420" y="66342"/>
                  </a:lnTo>
                  <a:lnTo>
                    <a:pt x="75346" y="66219"/>
                  </a:lnTo>
                  <a:lnTo>
                    <a:pt x="75321" y="66095"/>
                  </a:lnTo>
                  <a:lnTo>
                    <a:pt x="75346" y="65996"/>
                  </a:lnTo>
                  <a:lnTo>
                    <a:pt x="75420" y="65872"/>
                  </a:lnTo>
                  <a:lnTo>
                    <a:pt x="75519" y="65823"/>
                  </a:lnTo>
                  <a:lnTo>
                    <a:pt x="75643" y="65798"/>
                  </a:lnTo>
                  <a:close/>
                  <a:moveTo>
                    <a:pt x="71809" y="66392"/>
                  </a:moveTo>
                  <a:lnTo>
                    <a:pt x="71883" y="66417"/>
                  </a:lnTo>
                  <a:lnTo>
                    <a:pt x="71957" y="66466"/>
                  </a:lnTo>
                  <a:lnTo>
                    <a:pt x="72006" y="66540"/>
                  </a:lnTo>
                  <a:lnTo>
                    <a:pt x="72031" y="66615"/>
                  </a:lnTo>
                  <a:lnTo>
                    <a:pt x="72006" y="66713"/>
                  </a:lnTo>
                  <a:lnTo>
                    <a:pt x="71957" y="66788"/>
                  </a:lnTo>
                  <a:lnTo>
                    <a:pt x="71883" y="66837"/>
                  </a:lnTo>
                  <a:lnTo>
                    <a:pt x="71710" y="66837"/>
                  </a:lnTo>
                  <a:lnTo>
                    <a:pt x="71635" y="66788"/>
                  </a:lnTo>
                  <a:lnTo>
                    <a:pt x="71586" y="66713"/>
                  </a:lnTo>
                  <a:lnTo>
                    <a:pt x="71586" y="66615"/>
                  </a:lnTo>
                  <a:lnTo>
                    <a:pt x="71586" y="66540"/>
                  </a:lnTo>
                  <a:lnTo>
                    <a:pt x="71635" y="66466"/>
                  </a:lnTo>
                  <a:lnTo>
                    <a:pt x="71710" y="66417"/>
                  </a:lnTo>
                  <a:lnTo>
                    <a:pt x="71809" y="66392"/>
                  </a:lnTo>
                  <a:close/>
                  <a:moveTo>
                    <a:pt x="82099" y="65897"/>
                  </a:moveTo>
                  <a:lnTo>
                    <a:pt x="82198" y="65922"/>
                  </a:lnTo>
                  <a:lnTo>
                    <a:pt x="82297" y="65947"/>
                  </a:lnTo>
                  <a:lnTo>
                    <a:pt x="82371" y="65971"/>
                  </a:lnTo>
                  <a:lnTo>
                    <a:pt x="82445" y="66046"/>
                  </a:lnTo>
                  <a:lnTo>
                    <a:pt x="82494" y="66120"/>
                  </a:lnTo>
                  <a:lnTo>
                    <a:pt x="82544" y="66194"/>
                  </a:lnTo>
                  <a:lnTo>
                    <a:pt x="82569" y="66293"/>
                  </a:lnTo>
                  <a:lnTo>
                    <a:pt x="82593" y="66367"/>
                  </a:lnTo>
                  <a:lnTo>
                    <a:pt x="82569" y="66466"/>
                  </a:lnTo>
                  <a:lnTo>
                    <a:pt x="82544" y="66565"/>
                  </a:lnTo>
                  <a:lnTo>
                    <a:pt x="82494" y="66639"/>
                  </a:lnTo>
                  <a:lnTo>
                    <a:pt x="82445" y="66713"/>
                  </a:lnTo>
                  <a:lnTo>
                    <a:pt x="82371" y="66763"/>
                  </a:lnTo>
                  <a:lnTo>
                    <a:pt x="82297" y="66812"/>
                  </a:lnTo>
                  <a:lnTo>
                    <a:pt x="82198" y="66837"/>
                  </a:lnTo>
                  <a:lnTo>
                    <a:pt x="82099" y="66862"/>
                  </a:lnTo>
                  <a:lnTo>
                    <a:pt x="82025" y="66837"/>
                  </a:lnTo>
                  <a:lnTo>
                    <a:pt x="81926" y="66812"/>
                  </a:lnTo>
                  <a:lnTo>
                    <a:pt x="81851" y="66763"/>
                  </a:lnTo>
                  <a:lnTo>
                    <a:pt x="81777" y="66713"/>
                  </a:lnTo>
                  <a:lnTo>
                    <a:pt x="81703" y="66639"/>
                  </a:lnTo>
                  <a:lnTo>
                    <a:pt x="81678" y="66565"/>
                  </a:lnTo>
                  <a:lnTo>
                    <a:pt x="81653" y="66466"/>
                  </a:lnTo>
                  <a:lnTo>
                    <a:pt x="81629" y="66367"/>
                  </a:lnTo>
                  <a:lnTo>
                    <a:pt x="81653" y="66293"/>
                  </a:lnTo>
                  <a:lnTo>
                    <a:pt x="81678" y="66194"/>
                  </a:lnTo>
                  <a:lnTo>
                    <a:pt x="81703" y="66120"/>
                  </a:lnTo>
                  <a:lnTo>
                    <a:pt x="81777" y="66046"/>
                  </a:lnTo>
                  <a:lnTo>
                    <a:pt x="81851" y="65971"/>
                  </a:lnTo>
                  <a:lnTo>
                    <a:pt x="81926" y="65947"/>
                  </a:lnTo>
                  <a:lnTo>
                    <a:pt x="82025" y="65922"/>
                  </a:lnTo>
                  <a:lnTo>
                    <a:pt x="82099" y="65897"/>
                  </a:lnTo>
                  <a:close/>
                  <a:moveTo>
                    <a:pt x="112796" y="64809"/>
                  </a:moveTo>
                  <a:lnTo>
                    <a:pt x="112994" y="64834"/>
                  </a:lnTo>
                  <a:lnTo>
                    <a:pt x="113192" y="64883"/>
                  </a:lnTo>
                  <a:lnTo>
                    <a:pt x="113390" y="64982"/>
                  </a:lnTo>
                  <a:lnTo>
                    <a:pt x="113538" y="65130"/>
                  </a:lnTo>
                  <a:lnTo>
                    <a:pt x="113687" y="65304"/>
                  </a:lnTo>
                  <a:lnTo>
                    <a:pt x="113785" y="65477"/>
                  </a:lnTo>
                  <a:lnTo>
                    <a:pt x="113835" y="65675"/>
                  </a:lnTo>
                  <a:lnTo>
                    <a:pt x="113860" y="65872"/>
                  </a:lnTo>
                  <a:lnTo>
                    <a:pt x="113835" y="66070"/>
                  </a:lnTo>
                  <a:lnTo>
                    <a:pt x="113785" y="66268"/>
                  </a:lnTo>
                  <a:lnTo>
                    <a:pt x="113687" y="66441"/>
                  </a:lnTo>
                  <a:lnTo>
                    <a:pt x="113538" y="66615"/>
                  </a:lnTo>
                  <a:lnTo>
                    <a:pt x="113390" y="66763"/>
                  </a:lnTo>
                  <a:lnTo>
                    <a:pt x="113192" y="66862"/>
                  </a:lnTo>
                  <a:lnTo>
                    <a:pt x="112994" y="66911"/>
                  </a:lnTo>
                  <a:lnTo>
                    <a:pt x="112796" y="66936"/>
                  </a:lnTo>
                  <a:lnTo>
                    <a:pt x="112598" y="66911"/>
                  </a:lnTo>
                  <a:lnTo>
                    <a:pt x="112400" y="66862"/>
                  </a:lnTo>
                  <a:lnTo>
                    <a:pt x="112227" y="66763"/>
                  </a:lnTo>
                  <a:lnTo>
                    <a:pt x="112054" y="66615"/>
                  </a:lnTo>
                  <a:lnTo>
                    <a:pt x="111930" y="66441"/>
                  </a:lnTo>
                  <a:lnTo>
                    <a:pt x="111831" y="66268"/>
                  </a:lnTo>
                  <a:lnTo>
                    <a:pt x="111757" y="66070"/>
                  </a:lnTo>
                  <a:lnTo>
                    <a:pt x="111757" y="65872"/>
                  </a:lnTo>
                  <a:lnTo>
                    <a:pt x="111757" y="65675"/>
                  </a:lnTo>
                  <a:lnTo>
                    <a:pt x="111831" y="65477"/>
                  </a:lnTo>
                  <a:lnTo>
                    <a:pt x="111930" y="65304"/>
                  </a:lnTo>
                  <a:lnTo>
                    <a:pt x="112054" y="65130"/>
                  </a:lnTo>
                  <a:lnTo>
                    <a:pt x="112227" y="64982"/>
                  </a:lnTo>
                  <a:lnTo>
                    <a:pt x="112400" y="64883"/>
                  </a:lnTo>
                  <a:lnTo>
                    <a:pt x="112598" y="64834"/>
                  </a:lnTo>
                  <a:lnTo>
                    <a:pt x="112796" y="64809"/>
                  </a:lnTo>
                  <a:close/>
                  <a:moveTo>
                    <a:pt x="68123" y="66812"/>
                  </a:moveTo>
                  <a:lnTo>
                    <a:pt x="68172" y="66837"/>
                  </a:lnTo>
                  <a:lnTo>
                    <a:pt x="68197" y="66887"/>
                  </a:lnTo>
                  <a:lnTo>
                    <a:pt x="68197" y="66936"/>
                  </a:lnTo>
                  <a:lnTo>
                    <a:pt x="68197" y="66986"/>
                  </a:lnTo>
                  <a:lnTo>
                    <a:pt x="68172" y="67010"/>
                  </a:lnTo>
                  <a:lnTo>
                    <a:pt x="68123" y="67035"/>
                  </a:lnTo>
                  <a:lnTo>
                    <a:pt x="68073" y="67060"/>
                  </a:lnTo>
                  <a:lnTo>
                    <a:pt x="68049" y="67035"/>
                  </a:lnTo>
                  <a:lnTo>
                    <a:pt x="67999" y="67010"/>
                  </a:lnTo>
                  <a:lnTo>
                    <a:pt x="67974" y="66986"/>
                  </a:lnTo>
                  <a:lnTo>
                    <a:pt x="67974" y="66936"/>
                  </a:lnTo>
                  <a:lnTo>
                    <a:pt x="67974" y="66887"/>
                  </a:lnTo>
                  <a:lnTo>
                    <a:pt x="67999" y="66837"/>
                  </a:lnTo>
                  <a:lnTo>
                    <a:pt x="68049" y="66812"/>
                  </a:lnTo>
                  <a:close/>
                  <a:moveTo>
                    <a:pt x="107997" y="65130"/>
                  </a:moveTo>
                  <a:lnTo>
                    <a:pt x="108195" y="65155"/>
                  </a:lnTo>
                  <a:lnTo>
                    <a:pt x="108368" y="65205"/>
                  </a:lnTo>
                  <a:lnTo>
                    <a:pt x="108541" y="65304"/>
                  </a:lnTo>
                  <a:lnTo>
                    <a:pt x="108690" y="65427"/>
                  </a:lnTo>
                  <a:lnTo>
                    <a:pt x="108814" y="65576"/>
                  </a:lnTo>
                  <a:lnTo>
                    <a:pt x="108888" y="65749"/>
                  </a:lnTo>
                  <a:lnTo>
                    <a:pt x="108937" y="65922"/>
                  </a:lnTo>
                  <a:lnTo>
                    <a:pt x="108962" y="66095"/>
                  </a:lnTo>
                  <a:lnTo>
                    <a:pt x="108937" y="66293"/>
                  </a:lnTo>
                  <a:lnTo>
                    <a:pt x="108888" y="66466"/>
                  </a:lnTo>
                  <a:lnTo>
                    <a:pt x="108814" y="66639"/>
                  </a:lnTo>
                  <a:lnTo>
                    <a:pt x="108690" y="66788"/>
                  </a:lnTo>
                  <a:lnTo>
                    <a:pt x="108541" y="66911"/>
                  </a:lnTo>
                  <a:lnTo>
                    <a:pt x="108368" y="66986"/>
                  </a:lnTo>
                  <a:lnTo>
                    <a:pt x="108195" y="67060"/>
                  </a:lnTo>
                  <a:lnTo>
                    <a:pt x="107824" y="67060"/>
                  </a:lnTo>
                  <a:lnTo>
                    <a:pt x="107651" y="66986"/>
                  </a:lnTo>
                  <a:lnTo>
                    <a:pt x="107478" y="66911"/>
                  </a:lnTo>
                  <a:lnTo>
                    <a:pt x="107329" y="66788"/>
                  </a:lnTo>
                  <a:lnTo>
                    <a:pt x="107206" y="66639"/>
                  </a:lnTo>
                  <a:lnTo>
                    <a:pt x="107107" y="66466"/>
                  </a:lnTo>
                  <a:lnTo>
                    <a:pt x="107057" y="66293"/>
                  </a:lnTo>
                  <a:lnTo>
                    <a:pt x="107033" y="66095"/>
                  </a:lnTo>
                  <a:lnTo>
                    <a:pt x="107057" y="65922"/>
                  </a:lnTo>
                  <a:lnTo>
                    <a:pt x="107107" y="65749"/>
                  </a:lnTo>
                  <a:lnTo>
                    <a:pt x="107206" y="65576"/>
                  </a:lnTo>
                  <a:lnTo>
                    <a:pt x="107329" y="65427"/>
                  </a:lnTo>
                  <a:lnTo>
                    <a:pt x="107478" y="65304"/>
                  </a:lnTo>
                  <a:lnTo>
                    <a:pt x="107651" y="65205"/>
                  </a:lnTo>
                  <a:lnTo>
                    <a:pt x="107824" y="65155"/>
                  </a:lnTo>
                  <a:lnTo>
                    <a:pt x="107997" y="65130"/>
                  </a:lnTo>
                  <a:close/>
                  <a:moveTo>
                    <a:pt x="101690" y="65551"/>
                  </a:moveTo>
                  <a:lnTo>
                    <a:pt x="101838" y="65600"/>
                  </a:lnTo>
                  <a:lnTo>
                    <a:pt x="101986" y="65675"/>
                  </a:lnTo>
                  <a:lnTo>
                    <a:pt x="102135" y="65773"/>
                  </a:lnTo>
                  <a:lnTo>
                    <a:pt x="102234" y="65922"/>
                  </a:lnTo>
                  <a:lnTo>
                    <a:pt x="102308" y="66070"/>
                  </a:lnTo>
                  <a:lnTo>
                    <a:pt x="102357" y="66219"/>
                  </a:lnTo>
                  <a:lnTo>
                    <a:pt x="102357" y="66367"/>
                  </a:lnTo>
                  <a:lnTo>
                    <a:pt x="102357" y="66540"/>
                  </a:lnTo>
                  <a:lnTo>
                    <a:pt x="102308" y="66689"/>
                  </a:lnTo>
                  <a:lnTo>
                    <a:pt x="102234" y="66837"/>
                  </a:lnTo>
                  <a:lnTo>
                    <a:pt x="102135" y="66961"/>
                  </a:lnTo>
                  <a:lnTo>
                    <a:pt x="101986" y="67084"/>
                  </a:lnTo>
                  <a:lnTo>
                    <a:pt x="101838" y="67159"/>
                  </a:lnTo>
                  <a:lnTo>
                    <a:pt x="101690" y="67208"/>
                  </a:lnTo>
                  <a:lnTo>
                    <a:pt x="101368" y="67208"/>
                  </a:lnTo>
                  <a:lnTo>
                    <a:pt x="101220" y="67159"/>
                  </a:lnTo>
                  <a:lnTo>
                    <a:pt x="101071" y="67084"/>
                  </a:lnTo>
                  <a:lnTo>
                    <a:pt x="100948" y="66961"/>
                  </a:lnTo>
                  <a:lnTo>
                    <a:pt x="100824" y="66837"/>
                  </a:lnTo>
                  <a:lnTo>
                    <a:pt x="100750" y="66689"/>
                  </a:lnTo>
                  <a:lnTo>
                    <a:pt x="100700" y="66540"/>
                  </a:lnTo>
                  <a:lnTo>
                    <a:pt x="100700" y="66367"/>
                  </a:lnTo>
                  <a:lnTo>
                    <a:pt x="100700" y="66219"/>
                  </a:lnTo>
                  <a:lnTo>
                    <a:pt x="100750" y="66070"/>
                  </a:lnTo>
                  <a:lnTo>
                    <a:pt x="100824" y="65922"/>
                  </a:lnTo>
                  <a:lnTo>
                    <a:pt x="100948" y="65773"/>
                  </a:lnTo>
                  <a:lnTo>
                    <a:pt x="101071" y="65675"/>
                  </a:lnTo>
                  <a:lnTo>
                    <a:pt x="101220" y="65600"/>
                  </a:lnTo>
                  <a:lnTo>
                    <a:pt x="101368" y="65551"/>
                  </a:lnTo>
                  <a:close/>
                  <a:moveTo>
                    <a:pt x="84572" y="66590"/>
                  </a:moveTo>
                  <a:lnTo>
                    <a:pt x="84671" y="66615"/>
                  </a:lnTo>
                  <a:lnTo>
                    <a:pt x="84770" y="66664"/>
                  </a:lnTo>
                  <a:lnTo>
                    <a:pt x="84844" y="66738"/>
                  </a:lnTo>
                  <a:lnTo>
                    <a:pt x="84919" y="66837"/>
                  </a:lnTo>
                  <a:lnTo>
                    <a:pt x="84968" y="66911"/>
                  </a:lnTo>
                  <a:lnTo>
                    <a:pt x="84993" y="67010"/>
                  </a:lnTo>
                  <a:lnTo>
                    <a:pt x="85018" y="67134"/>
                  </a:lnTo>
                  <a:lnTo>
                    <a:pt x="84993" y="67233"/>
                  </a:lnTo>
                  <a:lnTo>
                    <a:pt x="84968" y="67332"/>
                  </a:lnTo>
                  <a:lnTo>
                    <a:pt x="84919" y="67406"/>
                  </a:lnTo>
                  <a:lnTo>
                    <a:pt x="84844" y="67505"/>
                  </a:lnTo>
                  <a:lnTo>
                    <a:pt x="84770" y="67579"/>
                  </a:lnTo>
                  <a:lnTo>
                    <a:pt x="84671" y="67629"/>
                  </a:lnTo>
                  <a:lnTo>
                    <a:pt x="84572" y="67653"/>
                  </a:lnTo>
                  <a:lnTo>
                    <a:pt x="84374" y="67653"/>
                  </a:lnTo>
                  <a:lnTo>
                    <a:pt x="84275" y="67629"/>
                  </a:lnTo>
                  <a:lnTo>
                    <a:pt x="84177" y="67579"/>
                  </a:lnTo>
                  <a:lnTo>
                    <a:pt x="84102" y="67505"/>
                  </a:lnTo>
                  <a:lnTo>
                    <a:pt x="84028" y="67406"/>
                  </a:lnTo>
                  <a:lnTo>
                    <a:pt x="83979" y="67332"/>
                  </a:lnTo>
                  <a:lnTo>
                    <a:pt x="83954" y="67233"/>
                  </a:lnTo>
                  <a:lnTo>
                    <a:pt x="83929" y="67134"/>
                  </a:lnTo>
                  <a:lnTo>
                    <a:pt x="83954" y="67010"/>
                  </a:lnTo>
                  <a:lnTo>
                    <a:pt x="83979" y="66911"/>
                  </a:lnTo>
                  <a:lnTo>
                    <a:pt x="84028" y="66837"/>
                  </a:lnTo>
                  <a:lnTo>
                    <a:pt x="84102" y="66738"/>
                  </a:lnTo>
                  <a:lnTo>
                    <a:pt x="84177" y="66664"/>
                  </a:lnTo>
                  <a:lnTo>
                    <a:pt x="84275" y="66615"/>
                  </a:lnTo>
                  <a:lnTo>
                    <a:pt x="84374" y="66590"/>
                  </a:lnTo>
                  <a:close/>
                  <a:moveTo>
                    <a:pt x="77770" y="66887"/>
                  </a:moveTo>
                  <a:lnTo>
                    <a:pt x="77844" y="66911"/>
                  </a:lnTo>
                  <a:lnTo>
                    <a:pt x="77918" y="66936"/>
                  </a:lnTo>
                  <a:lnTo>
                    <a:pt x="77993" y="66961"/>
                  </a:lnTo>
                  <a:lnTo>
                    <a:pt x="78042" y="67010"/>
                  </a:lnTo>
                  <a:lnTo>
                    <a:pt x="78091" y="67084"/>
                  </a:lnTo>
                  <a:lnTo>
                    <a:pt x="78141" y="67159"/>
                  </a:lnTo>
                  <a:lnTo>
                    <a:pt x="78166" y="67233"/>
                  </a:lnTo>
                  <a:lnTo>
                    <a:pt x="78166" y="67307"/>
                  </a:lnTo>
                  <a:lnTo>
                    <a:pt x="78166" y="67381"/>
                  </a:lnTo>
                  <a:lnTo>
                    <a:pt x="78141" y="67456"/>
                  </a:lnTo>
                  <a:lnTo>
                    <a:pt x="78091" y="67530"/>
                  </a:lnTo>
                  <a:lnTo>
                    <a:pt x="78042" y="67579"/>
                  </a:lnTo>
                  <a:lnTo>
                    <a:pt x="77993" y="67629"/>
                  </a:lnTo>
                  <a:lnTo>
                    <a:pt x="77918" y="67678"/>
                  </a:lnTo>
                  <a:lnTo>
                    <a:pt x="77844" y="67678"/>
                  </a:lnTo>
                  <a:lnTo>
                    <a:pt x="77770" y="67703"/>
                  </a:lnTo>
                  <a:lnTo>
                    <a:pt x="77696" y="67678"/>
                  </a:lnTo>
                  <a:lnTo>
                    <a:pt x="77621" y="67678"/>
                  </a:lnTo>
                  <a:lnTo>
                    <a:pt x="77547" y="67629"/>
                  </a:lnTo>
                  <a:lnTo>
                    <a:pt x="77473" y="67579"/>
                  </a:lnTo>
                  <a:lnTo>
                    <a:pt x="77424" y="67530"/>
                  </a:lnTo>
                  <a:lnTo>
                    <a:pt x="77399" y="67456"/>
                  </a:lnTo>
                  <a:lnTo>
                    <a:pt x="77374" y="67381"/>
                  </a:lnTo>
                  <a:lnTo>
                    <a:pt x="77349" y="67307"/>
                  </a:lnTo>
                  <a:lnTo>
                    <a:pt x="77374" y="67233"/>
                  </a:lnTo>
                  <a:lnTo>
                    <a:pt x="77399" y="67159"/>
                  </a:lnTo>
                  <a:lnTo>
                    <a:pt x="77424" y="67084"/>
                  </a:lnTo>
                  <a:lnTo>
                    <a:pt x="77473" y="67010"/>
                  </a:lnTo>
                  <a:lnTo>
                    <a:pt x="77547" y="66961"/>
                  </a:lnTo>
                  <a:lnTo>
                    <a:pt x="77621" y="66936"/>
                  </a:lnTo>
                  <a:lnTo>
                    <a:pt x="77696" y="66911"/>
                  </a:lnTo>
                  <a:lnTo>
                    <a:pt x="77770" y="66887"/>
                  </a:lnTo>
                  <a:close/>
                  <a:moveTo>
                    <a:pt x="99315" y="66318"/>
                  </a:moveTo>
                  <a:lnTo>
                    <a:pt x="99463" y="66367"/>
                  </a:lnTo>
                  <a:lnTo>
                    <a:pt x="99612" y="66441"/>
                  </a:lnTo>
                  <a:lnTo>
                    <a:pt x="99735" y="66540"/>
                  </a:lnTo>
                  <a:lnTo>
                    <a:pt x="99859" y="66664"/>
                  </a:lnTo>
                  <a:lnTo>
                    <a:pt x="99933" y="66812"/>
                  </a:lnTo>
                  <a:lnTo>
                    <a:pt x="99958" y="66961"/>
                  </a:lnTo>
                  <a:lnTo>
                    <a:pt x="99983" y="67134"/>
                  </a:lnTo>
                  <a:lnTo>
                    <a:pt x="99958" y="67282"/>
                  </a:lnTo>
                  <a:lnTo>
                    <a:pt x="99933" y="67431"/>
                  </a:lnTo>
                  <a:lnTo>
                    <a:pt x="99859" y="67579"/>
                  </a:lnTo>
                  <a:lnTo>
                    <a:pt x="99735" y="67703"/>
                  </a:lnTo>
                  <a:lnTo>
                    <a:pt x="99612" y="67802"/>
                  </a:lnTo>
                  <a:lnTo>
                    <a:pt x="99463" y="67876"/>
                  </a:lnTo>
                  <a:lnTo>
                    <a:pt x="99315" y="67926"/>
                  </a:lnTo>
                  <a:lnTo>
                    <a:pt x="99018" y="67926"/>
                  </a:lnTo>
                  <a:lnTo>
                    <a:pt x="98870" y="67876"/>
                  </a:lnTo>
                  <a:lnTo>
                    <a:pt x="98721" y="67802"/>
                  </a:lnTo>
                  <a:lnTo>
                    <a:pt x="98598" y="67703"/>
                  </a:lnTo>
                  <a:lnTo>
                    <a:pt x="98499" y="67579"/>
                  </a:lnTo>
                  <a:lnTo>
                    <a:pt x="98424" y="67431"/>
                  </a:lnTo>
                  <a:lnTo>
                    <a:pt x="98375" y="67282"/>
                  </a:lnTo>
                  <a:lnTo>
                    <a:pt x="98350" y="67134"/>
                  </a:lnTo>
                  <a:lnTo>
                    <a:pt x="98375" y="66961"/>
                  </a:lnTo>
                  <a:lnTo>
                    <a:pt x="98424" y="66812"/>
                  </a:lnTo>
                  <a:lnTo>
                    <a:pt x="98499" y="66664"/>
                  </a:lnTo>
                  <a:lnTo>
                    <a:pt x="98598" y="66540"/>
                  </a:lnTo>
                  <a:lnTo>
                    <a:pt x="98721" y="66441"/>
                  </a:lnTo>
                  <a:lnTo>
                    <a:pt x="98870" y="66367"/>
                  </a:lnTo>
                  <a:lnTo>
                    <a:pt x="99018" y="66318"/>
                  </a:lnTo>
                  <a:close/>
                  <a:moveTo>
                    <a:pt x="115566" y="65773"/>
                  </a:moveTo>
                  <a:lnTo>
                    <a:pt x="115789" y="65798"/>
                  </a:lnTo>
                  <a:lnTo>
                    <a:pt x="115987" y="65872"/>
                  </a:lnTo>
                  <a:lnTo>
                    <a:pt x="116185" y="65971"/>
                  </a:lnTo>
                  <a:lnTo>
                    <a:pt x="116383" y="66120"/>
                  </a:lnTo>
                  <a:lnTo>
                    <a:pt x="116506" y="66293"/>
                  </a:lnTo>
                  <a:lnTo>
                    <a:pt x="116630" y="66491"/>
                  </a:lnTo>
                  <a:lnTo>
                    <a:pt x="116680" y="66713"/>
                  </a:lnTo>
                  <a:lnTo>
                    <a:pt x="116704" y="66911"/>
                  </a:lnTo>
                  <a:lnTo>
                    <a:pt x="116680" y="67134"/>
                  </a:lnTo>
                  <a:lnTo>
                    <a:pt x="116630" y="67357"/>
                  </a:lnTo>
                  <a:lnTo>
                    <a:pt x="116506" y="67554"/>
                  </a:lnTo>
                  <a:lnTo>
                    <a:pt x="116383" y="67728"/>
                  </a:lnTo>
                  <a:lnTo>
                    <a:pt x="116185" y="67876"/>
                  </a:lnTo>
                  <a:lnTo>
                    <a:pt x="115987" y="67975"/>
                  </a:lnTo>
                  <a:lnTo>
                    <a:pt x="115789" y="68049"/>
                  </a:lnTo>
                  <a:lnTo>
                    <a:pt x="115566" y="68074"/>
                  </a:lnTo>
                  <a:lnTo>
                    <a:pt x="115344" y="68049"/>
                  </a:lnTo>
                  <a:lnTo>
                    <a:pt x="115146" y="67975"/>
                  </a:lnTo>
                  <a:lnTo>
                    <a:pt x="114948" y="67876"/>
                  </a:lnTo>
                  <a:lnTo>
                    <a:pt x="114750" y="67728"/>
                  </a:lnTo>
                  <a:lnTo>
                    <a:pt x="114602" y="67554"/>
                  </a:lnTo>
                  <a:lnTo>
                    <a:pt x="114503" y="67357"/>
                  </a:lnTo>
                  <a:lnTo>
                    <a:pt x="114453" y="67134"/>
                  </a:lnTo>
                  <a:lnTo>
                    <a:pt x="114429" y="66911"/>
                  </a:lnTo>
                  <a:lnTo>
                    <a:pt x="114453" y="66713"/>
                  </a:lnTo>
                  <a:lnTo>
                    <a:pt x="114503" y="66491"/>
                  </a:lnTo>
                  <a:lnTo>
                    <a:pt x="114602" y="66293"/>
                  </a:lnTo>
                  <a:lnTo>
                    <a:pt x="114750" y="66120"/>
                  </a:lnTo>
                  <a:lnTo>
                    <a:pt x="114948" y="65971"/>
                  </a:lnTo>
                  <a:lnTo>
                    <a:pt x="115146" y="65872"/>
                  </a:lnTo>
                  <a:lnTo>
                    <a:pt x="115344" y="65798"/>
                  </a:lnTo>
                  <a:lnTo>
                    <a:pt x="115566" y="65773"/>
                  </a:lnTo>
                  <a:close/>
                  <a:moveTo>
                    <a:pt x="86996" y="67060"/>
                  </a:moveTo>
                  <a:lnTo>
                    <a:pt x="87120" y="67109"/>
                  </a:lnTo>
                  <a:lnTo>
                    <a:pt x="87219" y="67159"/>
                  </a:lnTo>
                  <a:lnTo>
                    <a:pt x="87318" y="67233"/>
                  </a:lnTo>
                  <a:lnTo>
                    <a:pt x="87392" y="67332"/>
                  </a:lnTo>
                  <a:lnTo>
                    <a:pt x="87442" y="67431"/>
                  </a:lnTo>
                  <a:lnTo>
                    <a:pt x="87491" y="67530"/>
                  </a:lnTo>
                  <a:lnTo>
                    <a:pt x="87491" y="67653"/>
                  </a:lnTo>
                  <a:lnTo>
                    <a:pt x="87491" y="67777"/>
                  </a:lnTo>
                  <a:lnTo>
                    <a:pt x="87442" y="67876"/>
                  </a:lnTo>
                  <a:lnTo>
                    <a:pt x="87392" y="68000"/>
                  </a:lnTo>
                  <a:lnTo>
                    <a:pt x="87318" y="68074"/>
                  </a:lnTo>
                  <a:lnTo>
                    <a:pt x="87219" y="68148"/>
                  </a:lnTo>
                  <a:lnTo>
                    <a:pt x="87120" y="68222"/>
                  </a:lnTo>
                  <a:lnTo>
                    <a:pt x="86996" y="68247"/>
                  </a:lnTo>
                  <a:lnTo>
                    <a:pt x="86774" y="68247"/>
                  </a:lnTo>
                  <a:lnTo>
                    <a:pt x="86675" y="68222"/>
                  </a:lnTo>
                  <a:lnTo>
                    <a:pt x="86551" y="68148"/>
                  </a:lnTo>
                  <a:lnTo>
                    <a:pt x="86452" y="68074"/>
                  </a:lnTo>
                  <a:lnTo>
                    <a:pt x="86378" y="68000"/>
                  </a:lnTo>
                  <a:lnTo>
                    <a:pt x="86329" y="67876"/>
                  </a:lnTo>
                  <a:lnTo>
                    <a:pt x="86304" y="67777"/>
                  </a:lnTo>
                  <a:lnTo>
                    <a:pt x="86279" y="67653"/>
                  </a:lnTo>
                  <a:lnTo>
                    <a:pt x="86304" y="67530"/>
                  </a:lnTo>
                  <a:lnTo>
                    <a:pt x="86329" y="67431"/>
                  </a:lnTo>
                  <a:lnTo>
                    <a:pt x="86378" y="67332"/>
                  </a:lnTo>
                  <a:lnTo>
                    <a:pt x="86452" y="67233"/>
                  </a:lnTo>
                  <a:lnTo>
                    <a:pt x="86551" y="67159"/>
                  </a:lnTo>
                  <a:lnTo>
                    <a:pt x="86650" y="67109"/>
                  </a:lnTo>
                  <a:lnTo>
                    <a:pt x="86774" y="67060"/>
                  </a:lnTo>
                  <a:close/>
                  <a:moveTo>
                    <a:pt x="105895" y="66342"/>
                  </a:moveTo>
                  <a:lnTo>
                    <a:pt x="106068" y="66367"/>
                  </a:lnTo>
                  <a:lnTo>
                    <a:pt x="106241" y="66417"/>
                  </a:lnTo>
                  <a:lnTo>
                    <a:pt x="106414" y="66491"/>
                  </a:lnTo>
                  <a:lnTo>
                    <a:pt x="106563" y="66615"/>
                  </a:lnTo>
                  <a:lnTo>
                    <a:pt x="106686" y="66763"/>
                  </a:lnTo>
                  <a:lnTo>
                    <a:pt x="106760" y="66936"/>
                  </a:lnTo>
                  <a:lnTo>
                    <a:pt x="106810" y="67109"/>
                  </a:lnTo>
                  <a:lnTo>
                    <a:pt x="106835" y="67282"/>
                  </a:lnTo>
                  <a:lnTo>
                    <a:pt x="106810" y="67480"/>
                  </a:lnTo>
                  <a:lnTo>
                    <a:pt x="106760" y="67653"/>
                  </a:lnTo>
                  <a:lnTo>
                    <a:pt x="106686" y="67827"/>
                  </a:lnTo>
                  <a:lnTo>
                    <a:pt x="106563" y="67975"/>
                  </a:lnTo>
                  <a:lnTo>
                    <a:pt x="106414" y="68074"/>
                  </a:lnTo>
                  <a:lnTo>
                    <a:pt x="106241" y="68173"/>
                  </a:lnTo>
                  <a:lnTo>
                    <a:pt x="106068" y="68222"/>
                  </a:lnTo>
                  <a:lnTo>
                    <a:pt x="105895" y="68247"/>
                  </a:lnTo>
                  <a:lnTo>
                    <a:pt x="105697" y="68222"/>
                  </a:lnTo>
                  <a:lnTo>
                    <a:pt x="105524" y="68173"/>
                  </a:lnTo>
                  <a:lnTo>
                    <a:pt x="105351" y="68074"/>
                  </a:lnTo>
                  <a:lnTo>
                    <a:pt x="105202" y="67975"/>
                  </a:lnTo>
                  <a:lnTo>
                    <a:pt x="105103" y="67827"/>
                  </a:lnTo>
                  <a:lnTo>
                    <a:pt x="105004" y="67653"/>
                  </a:lnTo>
                  <a:lnTo>
                    <a:pt x="104955" y="67480"/>
                  </a:lnTo>
                  <a:lnTo>
                    <a:pt x="104930" y="67282"/>
                  </a:lnTo>
                  <a:lnTo>
                    <a:pt x="104955" y="67109"/>
                  </a:lnTo>
                  <a:lnTo>
                    <a:pt x="105004" y="66936"/>
                  </a:lnTo>
                  <a:lnTo>
                    <a:pt x="105103" y="66763"/>
                  </a:lnTo>
                  <a:lnTo>
                    <a:pt x="105202" y="66615"/>
                  </a:lnTo>
                  <a:lnTo>
                    <a:pt x="105351" y="66491"/>
                  </a:lnTo>
                  <a:lnTo>
                    <a:pt x="105524" y="66417"/>
                  </a:lnTo>
                  <a:lnTo>
                    <a:pt x="105697" y="66367"/>
                  </a:lnTo>
                  <a:lnTo>
                    <a:pt x="105895" y="66342"/>
                  </a:lnTo>
                  <a:close/>
                  <a:moveTo>
                    <a:pt x="73812" y="67678"/>
                  </a:moveTo>
                  <a:lnTo>
                    <a:pt x="73936" y="67703"/>
                  </a:lnTo>
                  <a:lnTo>
                    <a:pt x="74060" y="67777"/>
                  </a:lnTo>
                  <a:lnTo>
                    <a:pt x="74134" y="67901"/>
                  </a:lnTo>
                  <a:lnTo>
                    <a:pt x="74134" y="68024"/>
                  </a:lnTo>
                  <a:lnTo>
                    <a:pt x="74134" y="68123"/>
                  </a:lnTo>
                  <a:lnTo>
                    <a:pt x="74060" y="68247"/>
                  </a:lnTo>
                  <a:lnTo>
                    <a:pt x="73936" y="68321"/>
                  </a:lnTo>
                  <a:lnTo>
                    <a:pt x="73812" y="68346"/>
                  </a:lnTo>
                  <a:lnTo>
                    <a:pt x="73688" y="68321"/>
                  </a:lnTo>
                  <a:lnTo>
                    <a:pt x="73590" y="68247"/>
                  </a:lnTo>
                  <a:lnTo>
                    <a:pt x="73515" y="68123"/>
                  </a:lnTo>
                  <a:lnTo>
                    <a:pt x="73491" y="68024"/>
                  </a:lnTo>
                  <a:lnTo>
                    <a:pt x="73515" y="67901"/>
                  </a:lnTo>
                  <a:lnTo>
                    <a:pt x="73590" y="67777"/>
                  </a:lnTo>
                  <a:lnTo>
                    <a:pt x="73688" y="67703"/>
                  </a:lnTo>
                  <a:lnTo>
                    <a:pt x="73812" y="67678"/>
                  </a:lnTo>
                  <a:close/>
                  <a:moveTo>
                    <a:pt x="110842" y="66293"/>
                  </a:moveTo>
                  <a:lnTo>
                    <a:pt x="111040" y="66318"/>
                  </a:lnTo>
                  <a:lnTo>
                    <a:pt x="111238" y="66367"/>
                  </a:lnTo>
                  <a:lnTo>
                    <a:pt x="111411" y="66466"/>
                  </a:lnTo>
                  <a:lnTo>
                    <a:pt x="111584" y="66590"/>
                  </a:lnTo>
                  <a:lnTo>
                    <a:pt x="111708" y="66763"/>
                  </a:lnTo>
                  <a:lnTo>
                    <a:pt x="111807" y="66936"/>
                  </a:lnTo>
                  <a:lnTo>
                    <a:pt x="111856" y="67134"/>
                  </a:lnTo>
                  <a:lnTo>
                    <a:pt x="111881" y="67332"/>
                  </a:lnTo>
                  <a:lnTo>
                    <a:pt x="111856" y="67530"/>
                  </a:lnTo>
                  <a:lnTo>
                    <a:pt x="111807" y="67728"/>
                  </a:lnTo>
                  <a:lnTo>
                    <a:pt x="111708" y="67926"/>
                  </a:lnTo>
                  <a:lnTo>
                    <a:pt x="111584" y="68074"/>
                  </a:lnTo>
                  <a:lnTo>
                    <a:pt x="111411" y="68222"/>
                  </a:lnTo>
                  <a:lnTo>
                    <a:pt x="111238" y="68321"/>
                  </a:lnTo>
                  <a:lnTo>
                    <a:pt x="111040" y="68371"/>
                  </a:lnTo>
                  <a:lnTo>
                    <a:pt x="110842" y="68395"/>
                  </a:lnTo>
                  <a:lnTo>
                    <a:pt x="110644" y="68371"/>
                  </a:lnTo>
                  <a:lnTo>
                    <a:pt x="110446" y="68321"/>
                  </a:lnTo>
                  <a:lnTo>
                    <a:pt x="110248" y="68222"/>
                  </a:lnTo>
                  <a:lnTo>
                    <a:pt x="110100" y="68074"/>
                  </a:lnTo>
                  <a:lnTo>
                    <a:pt x="109951" y="67926"/>
                  </a:lnTo>
                  <a:lnTo>
                    <a:pt x="109852" y="67728"/>
                  </a:lnTo>
                  <a:lnTo>
                    <a:pt x="109803" y="67530"/>
                  </a:lnTo>
                  <a:lnTo>
                    <a:pt x="109778" y="67332"/>
                  </a:lnTo>
                  <a:lnTo>
                    <a:pt x="109803" y="67134"/>
                  </a:lnTo>
                  <a:lnTo>
                    <a:pt x="109852" y="66936"/>
                  </a:lnTo>
                  <a:lnTo>
                    <a:pt x="109951" y="66763"/>
                  </a:lnTo>
                  <a:lnTo>
                    <a:pt x="110100" y="66590"/>
                  </a:lnTo>
                  <a:lnTo>
                    <a:pt x="110248" y="66466"/>
                  </a:lnTo>
                  <a:lnTo>
                    <a:pt x="110446" y="66367"/>
                  </a:lnTo>
                  <a:lnTo>
                    <a:pt x="110644" y="66318"/>
                  </a:lnTo>
                  <a:lnTo>
                    <a:pt x="110842" y="66293"/>
                  </a:lnTo>
                  <a:close/>
                  <a:moveTo>
                    <a:pt x="96891" y="66887"/>
                  </a:moveTo>
                  <a:lnTo>
                    <a:pt x="97039" y="66936"/>
                  </a:lnTo>
                  <a:lnTo>
                    <a:pt x="97188" y="67010"/>
                  </a:lnTo>
                  <a:lnTo>
                    <a:pt x="97311" y="67109"/>
                  </a:lnTo>
                  <a:lnTo>
                    <a:pt x="97410" y="67233"/>
                  </a:lnTo>
                  <a:lnTo>
                    <a:pt x="97484" y="67357"/>
                  </a:lnTo>
                  <a:lnTo>
                    <a:pt x="97509" y="67505"/>
                  </a:lnTo>
                  <a:lnTo>
                    <a:pt x="97534" y="67653"/>
                  </a:lnTo>
                  <a:lnTo>
                    <a:pt x="97509" y="67802"/>
                  </a:lnTo>
                  <a:lnTo>
                    <a:pt x="97484" y="67950"/>
                  </a:lnTo>
                  <a:lnTo>
                    <a:pt x="97410" y="68099"/>
                  </a:lnTo>
                  <a:lnTo>
                    <a:pt x="97311" y="68198"/>
                  </a:lnTo>
                  <a:lnTo>
                    <a:pt x="97188" y="68321"/>
                  </a:lnTo>
                  <a:lnTo>
                    <a:pt x="97039" y="68371"/>
                  </a:lnTo>
                  <a:lnTo>
                    <a:pt x="96891" y="68420"/>
                  </a:lnTo>
                  <a:lnTo>
                    <a:pt x="96742" y="68445"/>
                  </a:lnTo>
                  <a:lnTo>
                    <a:pt x="96594" y="68420"/>
                  </a:lnTo>
                  <a:lnTo>
                    <a:pt x="96446" y="68371"/>
                  </a:lnTo>
                  <a:lnTo>
                    <a:pt x="96322" y="68321"/>
                  </a:lnTo>
                  <a:lnTo>
                    <a:pt x="96198" y="68198"/>
                  </a:lnTo>
                  <a:lnTo>
                    <a:pt x="96099" y="68099"/>
                  </a:lnTo>
                  <a:lnTo>
                    <a:pt x="96025" y="67950"/>
                  </a:lnTo>
                  <a:lnTo>
                    <a:pt x="95976" y="67802"/>
                  </a:lnTo>
                  <a:lnTo>
                    <a:pt x="95976" y="67653"/>
                  </a:lnTo>
                  <a:lnTo>
                    <a:pt x="95976" y="67505"/>
                  </a:lnTo>
                  <a:lnTo>
                    <a:pt x="96025" y="67357"/>
                  </a:lnTo>
                  <a:lnTo>
                    <a:pt x="96099" y="67233"/>
                  </a:lnTo>
                  <a:lnTo>
                    <a:pt x="96198" y="67109"/>
                  </a:lnTo>
                  <a:lnTo>
                    <a:pt x="96322" y="67010"/>
                  </a:lnTo>
                  <a:lnTo>
                    <a:pt x="96446" y="66936"/>
                  </a:lnTo>
                  <a:lnTo>
                    <a:pt x="96594" y="66887"/>
                  </a:lnTo>
                  <a:close/>
                  <a:moveTo>
                    <a:pt x="89470" y="67332"/>
                  </a:moveTo>
                  <a:lnTo>
                    <a:pt x="89594" y="67381"/>
                  </a:lnTo>
                  <a:lnTo>
                    <a:pt x="89693" y="67431"/>
                  </a:lnTo>
                  <a:lnTo>
                    <a:pt x="89816" y="67505"/>
                  </a:lnTo>
                  <a:lnTo>
                    <a:pt x="89891" y="67629"/>
                  </a:lnTo>
                  <a:lnTo>
                    <a:pt x="89940" y="67728"/>
                  </a:lnTo>
                  <a:lnTo>
                    <a:pt x="89989" y="67851"/>
                  </a:lnTo>
                  <a:lnTo>
                    <a:pt x="89989" y="67975"/>
                  </a:lnTo>
                  <a:lnTo>
                    <a:pt x="89989" y="68099"/>
                  </a:lnTo>
                  <a:lnTo>
                    <a:pt x="89940" y="68222"/>
                  </a:lnTo>
                  <a:lnTo>
                    <a:pt x="89891" y="68346"/>
                  </a:lnTo>
                  <a:lnTo>
                    <a:pt x="89816" y="68445"/>
                  </a:lnTo>
                  <a:lnTo>
                    <a:pt x="89693" y="68519"/>
                  </a:lnTo>
                  <a:lnTo>
                    <a:pt x="89594" y="68593"/>
                  </a:lnTo>
                  <a:lnTo>
                    <a:pt x="89470" y="68618"/>
                  </a:lnTo>
                  <a:lnTo>
                    <a:pt x="89346" y="68643"/>
                  </a:lnTo>
                  <a:lnTo>
                    <a:pt x="89223" y="68618"/>
                  </a:lnTo>
                  <a:lnTo>
                    <a:pt x="89099" y="68593"/>
                  </a:lnTo>
                  <a:lnTo>
                    <a:pt x="88975" y="68519"/>
                  </a:lnTo>
                  <a:lnTo>
                    <a:pt x="88876" y="68445"/>
                  </a:lnTo>
                  <a:lnTo>
                    <a:pt x="88802" y="68346"/>
                  </a:lnTo>
                  <a:lnTo>
                    <a:pt x="88753" y="68222"/>
                  </a:lnTo>
                  <a:lnTo>
                    <a:pt x="88703" y="68099"/>
                  </a:lnTo>
                  <a:lnTo>
                    <a:pt x="88703" y="67975"/>
                  </a:lnTo>
                  <a:lnTo>
                    <a:pt x="88703" y="67851"/>
                  </a:lnTo>
                  <a:lnTo>
                    <a:pt x="88753" y="67728"/>
                  </a:lnTo>
                  <a:lnTo>
                    <a:pt x="88802" y="67629"/>
                  </a:lnTo>
                  <a:lnTo>
                    <a:pt x="88876" y="67505"/>
                  </a:lnTo>
                  <a:lnTo>
                    <a:pt x="88975" y="67431"/>
                  </a:lnTo>
                  <a:lnTo>
                    <a:pt x="89099" y="67381"/>
                  </a:lnTo>
                  <a:lnTo>
                    <a:pt x="89223" y="67332"/>
                  </a:lnTo>
                  <a:close/>
                  <a:moveTo>
                    <a:pt x="70077" y="68272"/>
                  </a:moveTo>
                  <a:lnTo>
                    <a:pt x="70151" y="68321"/>
                  </a:lnTo>
                  <a:lnTo>
                    <a:pt x="70201" y="68395"/>
                  </a:lnTo>
                  <a:lnTo>
                    <a:pt x="70225" y="68494"/>
                  </a:lnTo>
                  <a:lnTo>
                    <a:pt x="70201" y="68569"/>
                  </a:lnTo>
                  <a:lnTo>
                    <a:pt x="70151" y="68643"/>
                  </a:lnTo>
                  <a:lnTo>
                    <a:pt x="70077" y="68692"/>
                  </a:lnTo>
                  <a:lnTo>
                    <a:pt x="70003" y="68717"/>
                  </a:lnTo>
                  <a:lnTo>
                    <a:pt x="69904" y="68692"/>
                  </a:lnTo>
                  <a:lnTo>
                    <a:pt x="69830" y="68643"/>
                  </a:lnTo>
                  <a:lnTo>
                    <a:pt x="69780" y="68569"/>
                  </a:lnTo>
                  <a:lnTo>
                    <a:pt x="69755" y="68494"/>
                  </a:lnTo>
                  <a:lnTo>
                    <a:pt x="69780" y="68395"/>
                  </a:lnTo>
                  <a:lnTo>
                    <a:pt x="69830" y="68321"/>
                  </a:lnTo>
                  <a:lnTo>
                    <a:pt x="69904" y="68272"/>
                  </a:lnTo>
                  <a:close/>
                  <a:moveTo>
                    <a:pt x="94294" y="67233"/>
                  </a:moveTo>
                  <a:lnTo>
                    <a:pt x="94442" y="67258"/>
                  </a:lnTo>
                  <a:lnTo>
                    <a:pt x="94566" y="67282"/>
                  </a:lnTo>
                  <a:lnTo>
                    <a:pt x="94714" y="67357"/>
                  </a:lnTo>
                  <a:lnTo>
                    <a:pt x="94813" y="67456"/>
                  </a:lnTo>
                  <a:lnTo>
                    <a:pt x="94912" y="67579"/>
                  </a:lnTo>
                  <a:lnTo>
                    <a:pt x="94986" y="67703"/>
                  </a:lnTo>
                  <a:lnTo>
                    <a:pt x="95036" y="67827"/>
                  </a:lnTo>
                  <a:lnTo>
                    <a:pt x="95036" y="67975"/>
                  </a:lnTo>
                  <a:lnTo>
                    <a:pt x="95036" y="68123"/>
                  </a:lnTo>
                  <a:lnTo>
                    <a:pt x="94986" y="68247"/>
                  </a:lnTo>
                  <a:lnTo>
                    <a:pt x="94912" y="68395"/>
                  </a:lnTo>
                  <a:lnTo>
                    <a:pt x="94813" y="68494"/>
                  </a:lnTo>
                  <a:lnTo>
                    <a:pt x="94714" y="68593"/>
                  </a:lnTo>
                  <a:lnTo>
                    <a:pt x="94566" y="68668"/>
                  </a:lnTo>
                  <a:lnTo>
                    <a:pt x="94442" y="68717"/>
                  </a:lnTo>
                  <a:lnTo>
                    <a:pt x="94145" y="68717"/>
                  </a:lnTo>
                  <a:lnTo>
                    <a:pt x="94021" y="68668"/>
                  </a:lnTo>
                  <a:lnTo>
                    <a:pt x="93873" y="68593"/>
                  </a:lnTo>
                  <a:lnTo>
                    <a:pt x="93774" y="68494"/>
                  </a:lnTo>
                  <a:lnTo>
                    <a:pt x="93675" y="68395"/>
                  </a:lnTo>
                  <a:lnTo>
                    <a:pt x="93601" y="68247"/>
                  </a:lnTo>
                  <a:lnTo>
                    <a:pt x="93551" y="68123"/>
                  </a:lnTo>
                  <a:lnTo>
                    <a:pt x="93551" y="67975"/>
                  </a:lnTo>
                  <a:lnTo>
                    <a:pt x="93551" y="67827"/>
                  </a:lnTo>
                  <a:lnTo>
                    <a:pt x="93601" y="67703"/>
                  </a:lnTo>
                  <a:lnTo>
                    <a:pt x="93675" y="67579"/>
                  </a:lnTo>
                  <a:lnTo>
                    <a:pt x="93774" y="67456"/>
                  </a:lnTo>
                  <a:lnTo>
                    <a:pt x="93873" y="67357"/>
                  </a:lnTo>
                  <a:lnTo>
                    <a:pt x="94021" y="67282"/>
                  </a:lnTo>
                  <a:lnTo>
                    <a:pt x="94145" y="67258"/>
                  </a:lnTo>
                  <a:lnTo>
                    <a:pt x="94294" y="67233"/>
                  </a:lnTo>
                  <a:close/>
                  <a:moveTo>
                    <a:pt x="79971" y="67827"/>
                  </a:moveTo>
                  <a:lnTo>
                    <a:pt x="80070" y="67851"/>
                  </a:lnTo>
                  <a:lnTo>
                    <a:pt x="80145" y="67876"/>
                  </a:lnTo>
                  <a:lnTo>
                    <a:pt x="80244" y="67926"/>
                  </a:lnTo>
                  <a:lnTo>
                    <a:pt x="80318" y="67975"/>
                  </a:lnTo>
                  <a:lnTo>
                    <a:pt x="80367" y="68049"/>
                  </a:lnTo>
                  <a:lnTo>
                    <a:pt x="80417" y="68123"/>
                  </a:lnTo>
                  <a:lnTo>
                    <a:pt x="80441" y="68222"/>
                  </a:lnTo>
                  <a:lnTo>
                    <a:pt x="80441" y="68321"/>
                  </a:lnTo>
                  <a:lnTo>
                    <a:pt x="80441" y="68395"/>
                  </a:lnTo>
                  <a:lnTo>
                    <a:pt x="80417" y="68494"/>
                  </a:lnTo>
                  <a:lnTo>
                    <a:pt x="80367" y="68569"/>
                  </a:lnTo>
                  <a:lnTo>
                    <a:pt x="80318" y="68668"/>
                  </a:lnTo>
                  <a:lnTo>
                    <a:pt x="80244" y="68717"/>
                  </a:lnTo>
                  <a:lnTo>
                    <a:pt x="80145" y="68767"/>
                  </a:lnTo>
                  <a:lnTo>
                    <a:pt x="80070" y="68791"/>
                  </a:lnTo>
                  <a:lnTo>
                    <a:pt x="79872" y="68791"/>
                  </a:lnTo>
                  <a:lnTo>
                    <a:pt x="79798" y="68767"/>
                  </a:lnTo>
                  <a:lnTo>
                    <a:pt x="79699" y="68717"/>
                  </a:lnTo>
                  <a:lnTo>
                    <a:pt x="79625" y="68668"/>
                  </a:lnTo>
                  <a:lnTo>
                    <a:pt x="79576" y="68569"/>
                  </a:lnTo>
                  <a:lnTo>
                    <a:pt x="79526" y="68494"/>
                  </a:lnTo>
                  <a:lnTo>
                    <a:pt x="79501" y="68395"/>
                  </a:lnTo>
                  <a:lnTo>
                    <a:pt x="79477" y="68321"/>
                  </a:lnTo>
                  <a:lnTo>
                    <a:pt x="79501" y="68222"/>
                  </a:lnTo>
                  <a:lnTo>
                    <a:pt x="79526" y="68123"/>
                  </a:lnTo>
                  <a:lnTo>
                    <a:pt x="79576" y="68049"/>
                  </a:lnTo>
                  <a:lnTo>
                    <a:pt x="79625" y="67975"/>
                  </a:lnTo>
                  <a:lnTo>
                    <a:pt x="79699" y="67926"/>
                  </a:lnTo>
                  <a:lnTo>
                    <a:pt x="79798" y="67876"/>
                  </a:lnTo>
                  <a:lnTo>
                    <a:pt x="79872" y="67851"/>
                  </a:lnTo>
                  <a:lnTo>
                    <a:pt x="79971" y="67827"/>
                  </a:lnTo>
                  <a:close/>
                  <a:moveTo>
                    <a:pt x="91820" y="67381"/>
                  </a:moveTo>
                  <a:lnTo>
                    <a:pt x="91944" y="67406"/>
                  </a:lnTo>
                  <a:lnTo>
                    <a:pt x="92092" y="67431"/>
                  </a:lnTo>
                  <a:lnTo>
                    <a:pt x="92216" y="67505"/>
                  </a:lnTo>
                  <a:lnTo>
                    <a:pt x="92315" y="67604"/>
                  </a:lnTo>
                  <a:lnTo>
                    <a:pt x="92414" y="67703"/>
                  </a:lnTo>
                  <a:lnTo>
                    <a:pt x="92463" y="67827"/>
                  </a:lnTo>
                  <a:lnTo>
                    <a:pt x="92513" y="67950"/>
                  </a:lnTo>
                  <a:lnTo>
                    <a:pt x="92513" y="68074"/>
                  </a:lnTo>
                  <a:lnTo>
                    <a:pt x="92513" y="68222"/>
                  </a:lnTo>
                  <a:lnTo>
                    <a:pt x="92463" y="68346"/>
                  </a:lnTo>
                  <a:lnTo>
                    <a:pt x="92414" y="68470"/>
                  </a:lnTo>
                  <a:lnTo>
                    <a:pt x="92315" y="68569"/>
                  </a:lnTo>
                  <a:lnTo>
                    <a:pt x="92216" y="68668"/>
                  </a:lnTo>
                  <a:lnTo>
                    <a:pt x="92092" y="68742"/>
                  </a:lnTo>
                  <a:lnTo>
                    <a:pt x="91944" y="68767"/>
                  </a:lnTo>
                  <a:lnTo>
                    <a:pt x="91820" y="68791"/>
                  </a:lnTo>
                  <a:lnTo>
                    <a:pt x="91696" y="68767"/>
                  </a:lnTo>
                  <a:lnTo>
                    <a:pt x="91548" y="68742"/>
                  </a:lnTo>
                  <a:lnTo>
                    <a:pt x="91424" y="68668"/>
                  </a:lnTo>
                  <a:lnTo>
                    <a:pt x="91325" y="68569"/>
                  </a:lnTo>
                  <a:lnTo>
                    <a:pt x="91226" y="68470"/>
                  </a:lnTo>
                  <a:lnTo>
                    <a:pt x="91177" y="68346"/>
                  </a:lnTo>
                  <a:lnTo>
                    <a:pt x="91127" y="68222"/>
                  </a:lnTo>
                  <a:lnTo>
                    <a:pt x="91127" y="68074"/>
                  </a:lnTo>
                  <a:lnTo>
                    <a:pt x="91127" y="67950"/>
                  </a:lnTo>
                  <a:lnTo>
                    <a:pt x="91177" y="67827"/>
                  </a:lnTo>
                  <a:lnTo>
                    <a:pt x="91226" y="67703"/>
                  </a:lnTo>
                  <a:lnTo>
                    <a:pt x="91325" y="67604"/>
                  </a:lnTo>
                  <a:lnTo>
                    <a:pt x="91424" y="67505"/>
                  </a:lnTo>
                  <a:lnTo>
                    <a:pt x="91548" y="67431"/>
                  </a:lnTo>
                  <a:lnTo>
                    <a:pt x="91696" y="67406"/>
                  </a:lnTo>
                  <a:lnTo>
                    <a:pt x="91820" y="67381"/>
                  </a:lnTo>
                  <a:close/>
                  <a:moveTo>
                    <a:pt x="66268" y="68618"/>
                  </a:moveTo>
                  <a:lnTo>
                    <a:pt x="66317" y="68643"/>
                  </a:lnTo>
                  <a:lnTo>
                    <a:pt x="66342" y="68692"/>
                  </a:lnTo>
                  <a:lnTo>
                    <a:pt x="66342" y="68742"/>
                  </a:lnTo>
                  <a:lnTo>
                    <a:pt x="66342" y="68767"/>
                  </a:lnTo>
                  <a:lnTo>
                    <a:pt x="66317" y="68816"/>
                  </a:lnTo>
                  <a:lnTo>
                    <a:pt x="66268" y="68841"/>
                  </a:lnTo>
                  <a:lnTo>
                    <a:pt x="66169" y="68841"/>
                  </a:lnTo>
                  <a:lnTo>
                    <a:pt x="66144" y="68816"/>
                  </a:lnTo>
                  <a:lnTo>
                    <a:pt x="66119" y="68767"/>
                  </a:lnTo>
                  <a:lnTo>
                    <a:pt x="66095" y="68742"/>
                  </a:lnTo>
                  <a:lnTo>
                    <a:pt x="66119" y="68692"/>
                  </a:lnTo>
                  <a:lnTo>
                    <a:pt x="66144" y="68643"/>
                  </a:lnTo>
                  <a:lnTo>
                    <a:pt x="66169" y="68618"/>
                  </a:lnTo>
                  <a:close/>
                  <a:moveTo>
                    <a:pt x="103668" y="67381"/>
                  </a:moveTo>
                  <a:lnTo>
                    <a:pt x="103842" y="67406"/>
                  </a:lnTo>
                  <a:lnTo>
                    <a:pt x="104015" y="67456"/>
                  </a:lnTo>
                  <a:lnTo>
                    <a:pt x="104188" y="67530"/>
                  </a:lnTo>
                  <a:lnTo>
                    <a:pt x="104336" y="67653"/>
                  </a:lnTo>
                  <a:lnTo>
                    <a:pt x="104460" y="67802"/>
                  </a:lnTo>
                  <a:lnTo>
                    <a:pt x="104534" y="67975"/>
                  </a:lnTo>
                  <a:lnTo>
                    <a:pt x="104584" y="68123"/>
                  </a:lnTo>
                  <a:lnTo>
                    <a:pt x="104608" y="68321"/>
                  </a:lnTo>
                  <a:lnTo>
                    <a:pt x="104584" y="68494"/>
                  </a:lnTo>
                  <a:lnTo>
                    <a:pt x="104534" y="68668"/>
                  </a:lnTo>
                  <a:lnTo>
                    <a:pt x="104460" y="68816"/>
                  </a:lnTo>
                  <a:lnTo>
                    <a:pt x="104336" y="68964"/>
                  </a:lnTo>
                  <a:lnTo>
                    <a:pt x="104188" y="69088"/>
                  </a:lnTo>
                  <a:lnTo>
                    <a:pt x="104015" y="69187"/>
                  </a:lnTo>
                  <a:lnTo>
                    <a:pt x="103842" y="69237"/>
                  </a:lnTo>
                  <a:lnTo>
                    <a:pt x="103495" y="69237"/>
                  </a:lnTo>
                  <a:lnTo>
                    <a:pt x="103322" y="69187"/>
                  </a:lnTo>
                  <a:lnTo>
                    <a:pt x="103174" y="69088"/>
                  </a:lnTo>
                  <a:lnTo>
                    <a:pt x="103025" y="68964"/>
                  </a:lnTo>
                  <a:lnTo>
                    <a:pt x="102902" y="68816"/>
                  </a:lnTo>
                  <a:lnTo>
                    <a:pt x="102803" y="68668"/>
                  </a:lnTo>
                  <a:lnTo>
                    <a:pt x="102753" y="68494"/>
                  </a:lnTo>
                  <a:lnTo>
                    <a:pt x="102753" y="68321"/>
                  </a:lnTo>
                  <a:lnTo>
                    <a:pt x="102753" y="68123"/>
                  </a:lnTo>
                  <a:lnTo>
                    <a:pt x="102803" y="67975"/>
                  </a:lnTo>
                  <a:lnTo>
                    <a:pt x="102902" y="67802"/>
                  </a:lnTo>
                  <a:lnTo>
                    <a:pt x="103025" y="67653"/>
                  </a:lnTo>
                  <a:lnTo>
                    <a:pt x="103174" y="67530"/>
                  </a:lnTo>
                  <a:lnTo>
                    <a:pt x="103322" y="67456"/>
                  </a:lnTo>
                  <a:lnTo>
                    <a:pt x="103495" y="67406"/>
                  </a:lnTo>
                  <a:lnTo>
                    <a:pt x="103668" y="67381"/>
                  </a:lnTo>
                  <a:close/>
                  <a:moveTo>
                    <a:pt x="113860" y="67357"/>
                  </a:moveTo>
                  <a:lnTo>
                    <a:pt x="114082" y="67431"/>
                  </a:lnTo>
                  <a:lnTo>
                    <a:pt x="114280" y="67530"/>
                  </a:lnTo>
                  <a:lnTo>
                    <a:pt x="114453" y="67678"/>
                  </a:lnTo>
                  <a:lnTo>
                    <a:pt x="114602" y="67851"/>
                  </a:lnTo>
                  <a:lnTo>
                    <a:pt x="114701" y="68049"/>
                  </a:lnTo>
                  <a:lnTo>
                    <a:pt x="114775" y="68272"/>
                  </a:lnTo>
                  <a:lnTo>
                    <a:pt x="114800" y="68494"/>
                  </a:lnTo>
                  <a:lnTo>
                    <a:pt x="114775" y="68692"/>
                  </a:lnTo>
                  <a:lnTo>
                    <a:pt x="114701" y="68915"/>
                  </a:lnTo>
                  <a:lnTo>
                    <a:pt x="114602" y="69113"/>
                  </a:lnTo>
                  <a:lnTo>
                    <a:pt x="114453" y="69286"/>
                  </a:lnTo>
                  <a:lnTo>
                    <a:pt x="114280" y="69434"/>
                  </a:lnTo>
                  <a:lnTo>
                    <a:pt x="114082" y="69533"/>
                  </a:lnTo>
                  <a:lnTo>
                    <a:pt x="113860" y="69608"/>
                  </a:lnTo>
                  <a:lnTo>
                    <a:pt x="113439" y="69608"/>
                  </a:lnTo>
                  <a:lnTo>
                    <a:pt x="113217" y="69533"/>
                  </a:lnTo>
                  <a:lnTo>
                    <a:pt x="113019" y="69434"/>
                  </a:lnTo>
                  <a:lnTo>
                    <a:pt x="112846" y="69286"/>
                  </a:lnTo>
                  <a:lnTo>
                    <a:pt x="112697" y="69113"/>
                  </a:lnTo>
                  <a:lnTo>
                    <a:pt x="112598" y="68915"/>
                  </a:lnTo>
                  <a:lnTo>
                    <a:pt x="112549" y="68692"/>
                  </a:lnTo>
                  <a:lnTo>
                    <a:pt x="112524" y="68494"/>
                  </a:lnTo>
                  <a:lnTo>
                    <a:pt x="112549" y="68272"/>
                  </a:lnTo>
                  <a:lnTo>
                    <a:pt x="112598" y="68049"/>
                  </a:lnTo>
                  <a:lnTo>
                    <a:pt x="112697" y="67851"/>
                  </a:lnTo>
                  <a:lnTo>
                    <a:pt x="112846" y="67678"/>
                  </a:lnTo>
                  <a:lnTo>
                    <a:pt x="113019" y="67530"/>
                  </a:lnTo>
                  <a:lnTo>
                    <a:pt x="113217" y="67431"/>
                  </a:lnTo>
                  <a:lnTo>
                    <a:pt x="113439" y="67357"/>
                  </a:lnTo>
                  <a:close/>
                  <a:moveTo>
                    <a:pt x="75939" y="68841"/>
                  </a:moveTo>
                  <a:lnTo>
                    <a:pt x="76014" y="68865"/>
                  </a:lnTo>
                  <a:lnTo>
                    <a:pt x="76088" y="68865"/>
                  </a:lnTo>
                  <a:lnTo>
                    <a:pt x="76162" y="68915"/>
                  </a:lnTo>
                  <a:lnTo>
                    <a:pt x="76212" y="68964"/>
                  </a:lnTo>
                  <a:lnTo>
                    <a:pt x="76286" y="69039"/>
                  </a:lnTo>
                  <a:lnTo>
                    <a:pt x="76310" y="69113"/>
                  </a:lnTo>
                  <a:lnTo>
                    <a:pt x="76335" y="69187"/>
                  </a:lnTo>
                  <a:lnTo>
                    <a:pt x="76335" y="69261"/>
                  </a:lnTo>
                  <a:lnTo>
                    <a:pt x="76335" y="69335"/>
                  </a:lnTo>
                  <a:lnTo>
                    <a:pt x="76310" y="69410"/>
                  </a:lnTo>
                  <a:lnTo>
                    <a:pt x="76286" y="69484"/>
                  </a:lnTo>
                  <a:lnTo>
                    <a:pt x="76212" y="69533"/>
                  </a:lnTo>
                  <a:lnTo>
                    <a:pt x="76162" y="69583"/>
                  </a:lnTo>
                  <a:lnTo>
                    <a:pt x="76088" y="69632"/>
                  </a:lnTo>
                  <a:lnTo>
                    <a:pt x="76014" y="69657"/>
                  </a:lnTo>
                  <a:lnTo>
                    <a:pt x="75865" y="69657"/>
                  </a:lnTo>
                  <a:lnTo>
                    <a:pt x="75791" y="69632"/>
                  </a:lnTo>
                  <a:lnTo>
                    <a:pt x="75717" y="69583"/>
                  </a:lnTo>
                  <a:lnTo>
                    <a:pt x="75643" y="69533"/>
                  </a:lnTo>
                  <a:lnTo>
                    <a:pt x="75593" y="69484"/>
                  </a:lnTo>
                  <a:lnTo>
                    <a:pt x="75568" y="69410"/>
                  </a:lnTo>
                  <a:lnTo>
                    <a:pt x="75544" y="69335"/>
                  </a:lnTo>
                  <a:lnTo>
                    <a:pt x="75519" y="69261"/>
                  </a:lnTo>
                  <a:lnTo>
                    <a:pt x="75544" y="69187"/>
                  </a:lnTo>
                  <a:lnTo>
                    <a:pt x="75568" y="69113"/>
                  </a:lnTo>
                  <a:lnTo>
                    <a:pt x="75593" y="69039"/>
                  </a:lnTo>
                  <a:lnTo>
                    <a:pt x="75643" y="68964"/>
                  </a:lnTo>
                  <a:lnTo>
                    <a:pt x="75717" y="68915"/>
                  </a:lnTo>
                  <a:lnTo>
                    <a:pt x="75791" y="68865"/>
                  </a:lnTo>
                  <a:lnTo>
                    <a:pt x="75865" y="68865"/>
                  </a:lnTo>
                  <a:lnTo>
                    <a:pt x="75939" y="68841"/>
                  </a:lnTo>
                  <a:close/>
                  <a:moveTo>
                    <a:pt x="108962" y="67629"/>
                  </a:moveTo>
                  <a:lnTo>
                    <a:pt x="109160" y="67703"/>
                  </a:lnTo>
                  <a:lnTo>
                    <a:pt x="109333" y="67777"/>
                  </a:lnTo>
                  <a:lnTo>
                    <a:pt x="109506" y="67926"/>
                  </a:lnTo>
                  <a:lnTo>
                    <a:pt x="109630" y="68074"/>
                  </a:lnTo>
                  <a:lnTo>
                    <a:pt x="109729" y="68272"/>
                  </a:lnTo>
                  <a:lnTo>
                    <a:pt x="109778" y="68445"/>
                  </a:lnTo>
                  <a:lnTo>
                    <a:pt x="109803" y="68643"/>
                  </a:lnTo>
                  <a:lnTo>
                    <a:pt x="109778" y="68841"/>
                  </a:lnTo>
                  <a:lnTo>
                    <a:pt x="109729" y="69039"/>
                  </a:lnTo>
                  <a:lnTo>
                    <a:pt x="109630" y="69237"/>
                  </a:lnTo>
                  <a:lnTo>
                    <a:pt x="109506" y="69385"/>
                  </a:lnTo>
                  <a:lnTo>
                    <a:pt x="109333" y="69509"/>
                  </a:lnTo>
                  <a:lnTo>
                    <a:pt x="109160" y="69608"/>
                  </a:lnTo>
                  <a:lnTo>
                    <a:pt x="108962" y="69682"/>
                  </a:lnTo>
                  <a:lnTo>
                    <a:pt x="108566" y="69682"/>
                  </a:lnTo>
                  <a:lnTo>
                    <a:pt x="108393" y="69608"/>
                  </a:lnTo>
                  <a:lnTo>
                    <a:pt x="108195" y="69509"/>
                  </a:lnTo>
                  <a:lnTo>
                    <a:pt x="108047" y="69385"/>
                  </a:lnTo>
                  <a:lnTo>
                    <a:pt x="107898" y="69237"/>
                  </a:lnTo>
                  <a:lnTo>
                    <a:pt x="107799" y="69039"/>
                  </a:lnTo>
                  <a:lnTo>
                    <a:pt x="107750" y="68841"/>
                  </a:lnTo>
                  <a:lnTo>
                    <a:pt x="107725" y="68643"/>
                  </a:lnTo>
                  <a:lnTo>
                    <a:pt x="107750" y="68445"/>
                  </a:lnTo>
                  <a:lnTo>
                    <a:pt x="107799" y="68272"/>
                  </a:lnTo>
                  <a:lnTo>
                    <a:pt x="107898" y="68074"/>
                  </a:lnTo>
                  <a:lnTo>
                    <a:pt x="108047" y="67926"/>
                  </a:lnTo>
                  <a:lnTo>
                    <a:pt x="108195" y="67777"/>
                  </a:lnTo>
                  <a:lnTo>
                    <a:pt x="108368" y="67703"/>
                  </a:lnTo>
                  <a:lnTo>
                    <a:pt x="108566" y="67629"/>
                  </a:lnTo>
                  <a:close/>
                  <a:moveTo>
                    <a:pt x="82346" y="68618"/>
                  </a:moveTo>
                  <a:lnTo>
                    <a:pt x="82470" y="68643"/>
                  </a:lnTo>
                  <a:lnTo>
                    <a:pt x="82544" y="68692"/>
                  </a:lnTo>
                  <a:lnTo>
                    <a:pt x="82643" y="68767"/>
                  </a:lnTo>
                  <a:lnTo>
                    <a:pt x="82717" y="68865"/>
                  </a:lnTo>
                  <a:lnTo>
                    <a:pt x="82767" y="68940"/>
                  </a:lnTo>
                  <a:lnTo>
                    <a:pt x="82791" y="69063"/>
                  </a:lnTo>
                  <a:lnTo>
                    <a:pt x="82791" y="69162"/>
                  </a:lnTo>
                  <a:lnTo>
                    <a:pt x="82791" y="69261"/>
                  </a:lnTo>
                  <a:lnTo>
                    <a:pt x="82767" y="69360"/>
                  </a:lnTo>
                  <a:lnTo>
                    <a:pt x="82717" y="69459"/>
                  </a:lnTo>
                  <a:lnTo>
                    <a:pt x="82643" y="69533"/>
                  </a:lnTo>
                  <a:lnTo>
                    <a:pt x="82544" y="69608"/>
                  </a:lnTo>
                  <a:lnTo>
                    <a:pt x="82470" y="69657"/>
                  </a:lnTo>
                  <a:lnTo>
                    <a:pt x="82346" y="69682"/>
                  </a:lnTo>
                  <a:lnTo>
                    <a:pt x="82247" y="69706"/>
                  </a:lnTo>
                  <a:lnTo>
                    <a:pt x="82148" y="69682"/>
                  </a:lnTo>
                  <a:lnTo>
                    <a:pt x="82049" y="69657"/>
                  </a:lnTo>
                  <a:lnTo>
                    <a:pt x="81950" y="69608"/>
                  </a:lnTo>
                  <a:lnTo>
                    <a:pt x="81876" y="69533"/>
                  </a:lnTo>
                  <a:lnTo>
                    <a:pt x="81802" y="69459"/>
                  </a:lnTo>
                  <a:lnTo>
                    <a:pt x="81752" y="69360"/>
                  </a:lnTo>
                  <a:lnTo>
                    <a:pt x="81703" y="69261"/>
                  </a:lnTo>
                  <a:lnTo>
                    <a:pt x="81703" y="69162"/>
                  </a:lnTo>
                  <a:lnTo>
                    <a:pt x="81703" y="69063"/>
                  </a:lnTo>
                  <a:lnTo>
                    <a:pt x="81752" y="68940"/>
                  </a:lnTo>
                  <a:lnTo>
                    <a:pt x="81802" y="68865"/>
                  </a:lnTo>
                  <a:lnTo>
                    <a:pt x="81876" y="68767"/>
                  </a:lnTo>
                  <a:lnTo>
                    <a:pt x="81950" y="68692"/>
                  </a:lnTo>
                  <a:lnTo>
                    <a:pt x="82049" y="68643"/>
                  </a:lnTo>
                  <a:lnTo>
                    <a:pt x="82148" y="68618"/>
                  </a:lnTo>
                  <a:close/>
                  <a:moveTo>
                    <a:pt x="101393" y="68247"/>
                  </a:moveTo>
                  <a:lnTo>
                    <a:pt x="101566" y="68272"/>
                  </a:lnTo>
                  <a:lnTo>
                    <a:pt x="101739" y="68321"/>
                  </a:lnTo>
                  <a:lnTo>
                    <a:pt x="101887" y="68395"/>
                  </a:lnTo>
                  <a:lnTo>
                    <a:pt x="102036" y="68519"/>
                  </a:lnTo>
                  <a:lnTo>
                    <a:pt x="102160" y="68668"/>
                  </a:lnTo>
                  <a:lnTo>
                    <a:pt x="102234" y="68816"/>
                  </a:lnTo>
                  <a:lnTo>
                    <a:pt x="102283" y="68989"/>
                  </a:lnTo>
                  <a:lnTo>
                    <a:pt x="102308" y="69162"/>
                  </a:lnTo>
                  <a:lnTo>
                    <a:pt x="102283" y="69335"/>
                  </a:lnTo>
                  <a:lnTo>
                    <a:pt x="102234" y="69484"/>
                  </a:lnTo>
                  <a:lnTo>
                    <a:pt x="102160" y="69657"/>
                  </a:lnTo>
                  <a:lnTo>
                    <a:pt x="102036" y="69805"/>
                  </a:lnTo>
                  <a:lnTo>
                    <a:pt x="101887" y="69904"/>
                  </a:lnTo>
                  <a:lnTo>
                    <a:pt x="101739" y="70003"/>
                  </a:lnTo>
                  <a:lnTo>
                    <a:pt x="101566" y="70053"/>
                  </a:lnTo>
                  <a:lnTo>
                    <a:pt x="101220" y="70053"/>
                  </a:lnTo>
                  <a:lnTo>
                    <a:pt x="101046" y="70003"/>
                  </a:lnTo>
                  <a:lnTo>
                    <a:pt x="100898" y="69904"/>
                  </a:lnTo>
                  <a:lnTo>
                    <a:pt x="100750" y="69805"/>
                  </a:lnTo>
                  <a:lnTo>
                    <a:pt x="100626" y="69657"/>
                  </a:lnTo>
                  <a:lnTo>
                    <a:pt x="100552" y="69484"/>
                  </a:lnTo>
                  <a:lnTo>
                    <a:pt x="100502" y="69335"/>
                  </a:lnTo>
                  <a:lnTo>
                    <a:pt x="100478" y="69162"/>
                  </a:lnTo>
                  <a:lnTo>
                    <a:pt x="100502" y="68989"/>
                  </a:lnTo>
                  <a:lnTo>
                    <a:pt x="100552" y="68816"/>
                  </a:lnTo>
                  <a:lnTo>
                    <a:pt x="100626" y="68668"/>
                  </a:lnTo>
                  <a:lnTo>
                    <a:pt x="100750" y="68519"/>
                  </a:lnTo>
                  <a:lnTo>
                    <a:pt x="100898" y="68395"/>
                  </a:lnTo>
                  <a:lnTo>
                    <a:pt x="101046" y="68321"/>
                  </a:lnTo>
                  <a:lnTo>
                    <a:pt x="101220" y="68272"/>
                  </a:lnTo>
                  <a:lnTo>
                    <a:pt x="101393" y="68247"/>
                  </a:lnTo>
                  <a:close/>
                  <a:moveTo>
                    <a:pt x="72006" y="69583"/>
                  </a:moveTo>
                  <a:lnTo>
                    <a:pt x="72130" y="69608"/>
                  </a:lnTo>
                  <a:lnTo>
                    <a:pt x="72254" y="69682"/>
                  </a:lnTo>
                  <a:lnTo>
                    <a:pt x="72303" y="69781"/>
                  </a:lnTo>
                  <a:lnTo>
                    <a:pt x="72328" y="69904"/>
                  </a:lnTo>
                  <a:lnTo>
                    <a:pt x="72303" y="70028"/>
                  </a:lnTo>
                  <a:lnTo>
                    <a:pt x="72254" y="70152"/>
                  </a:lnTo>
                  <a:lnTo>
                    <a:pt x="72130" y="70226"/>
                  </a:lnTo>
                  <a:lnTo>
                    <a:pt x="72006" y="70251"/>
                  </a:lnTo>
                  <a:lnTo>
                    <a:pt x="71883" y="70226"/>
                  </a:lnTo>
                  <a:lnTo>
                    <a:pt x="71784" y="70152"/>
                  </a:lnTo>
                  <a:lnTo>
                    <a:pt x="71710" y="70028"/>
                  </a:lnTo>
                  <a:lnTo>
                    <a:pt x="71685" y="69904"/>
                  </a:lnTo>
                  <a:lnTo>
                    <a:pt x="71710" y="69781"/>
                  </a:lnTo>
                  <a:lnTo>
                    <a:pt x="71784" y="69682"/>
                  </a:lnTo>
                  <a:lnTo>
                    <a:pt x="71883" y="69608"/>
                  </a:lnTo>
                  <a:lnTo>
                    <a:pt x="72006" y="69583"/>
                  </a:lnTo>
                  <a:close/>
                  <a:moveTo>
                    <a:pt x="84721" y="69212"/>
                  </a:moveTo>
                  <a:lnTo>
                    <a:pt x="84820" y="69261"/>
                  </a:lnTo>
                  <a:lnTo>
                    <a:pt x="84919" y="69311"/>
                  </a:lnTo>
                  <a:lnTo>
                    <a:pt x="85018" y="69385"/>
                  </a:lnTo>
                  <a:lnTo>
                    <a:pt x="85092" y="69484"/>
                  </a:lnTo>
                  <a:lnTo>
                    <a:pt x="85166" y="69583"/>
                  </a:lnTo>
                  <a:lnTo>
                    <a:pt x="85191" y="69706"/>
                  </a:lnTo>
                  <a:lnTo>
                    <a:pt x="85215" y="69805"/>
                  </a:lnTo>
                  <a:lnTo>
                    <a:pt x="85191" y="69929"/>
                  </a:lnTo>
                  <a:lnTo>
                    <a:pt x="85166" y="70053"/>
                  </a:lnTo>
                  <a:lnTo>
                    <a:pt x="85092" y="70152"/>
                  </a:lnTo>
                  <a:lnTo>
                    <a:pt x="85018" y="70251"/>
                  </a:lnTo>
                  <a:lnTo>
                    <a:pt x="84919" y="70325"/>
                  </a:lnTo>
                  <a:lnTo>
                    <a:pt x="84820" y="70374"/>
                  </a:lnTo>
                  <a:lnTo>
                    <a:pt x="84721" y="70424"/>
                  </a:lnTo>
                  <a:lnTo>
                    <a:pt x="84473" y="70424"/>
                  </a:lnTo>
                  <a:lnTo>
                    <a:pt x="84374" y="70374"/>
                  </a:lnTo>
                  <a:lnTo>
                    <a:pt x="84251" y="70325"/>
                  </a:lnTo>
                  <a:lnTo>
                    <a:pt x="84152" y="70251"/>
                  </a:lnTo>
                  <a:lnTo>
                    <a:pt x="84078" y="70152"/>
                  </a:lnTo>
                  <a:lnTo>
                    <a:pt x="84028" y="70053"/>
                  </a:lnTo>
                  <a:lnTo>
                    <a:pt x="84003" y="69929"/>
                  </a:lnTo>
                  <a:lnTo>
                    <a:pt x="83979" y="69805"/>
                  </a:lnTo>
                  <a:lnTo>
                    <a:pt x="84003" y="69706"/>
                  </a:lnTo>
                  <a:lnTo>
                    <a:pt x="84028" y="69583"/>
                  </a:lnTo>
                  <a:lnTo>
                    <a:pt x="84078" y="69484"/>
                  </a:lnTo>
                  <a:lnTo>
                    <a:pt x="84152" y="69385"/>
                  </a:lnTo>
                  <a:lnTo>
                    <a:pt x="84251" y="69311"/>
                  </a:lnTo>
                  <a:lnTo>
                    <a:pt x="84374" y="69261"/>
                  </a:lnTo>
                  <a:lnTo>
                    <a:pt x="84473" y="69212"/>
                  </a:lnTo>
                  <a:close/>
                  <a:moveTo>
                    <a:pt x="68098" y="70053"/>
                  </a:moveTo>
                  <a:lnTo>
                    <a:pt x="68172" y="70078"/>
                  </a:lnTo>
                  <a:lnTo>
                    <a:pt x="68247" y="70127"/>
                  </a:lnTo>
                  <a:lnTo>
                    <a:pt x="68296" y="70201"/>
                  </a:lnTo>
                  <a:lnTo>
                    <a:pt x="68321" y="70275"/>
                  </a:lnTo>
                  <a:lnTo>
                    <a:pt x="68296" y="70374"/>
                  </a:lnTo>
                  <a:lnTo>
                    <a:pt x="68247" y="70449"/>
                  </a:lnTo>
                  <a:lnTo>
                    <a:pt x="68172" y="70498"/>
                  </a:lnTo>
                  <a:lnTo>
                    <a:pt x="68098" y="70523"/>
                  </a:lnTo>
                  <a:lnTo>
                    <a:pt x="67999" y="70498"/>
                  </a:lnTo>
                  <a:lnTo>
                    <a:pt x="67925" y="70449"/>
                  </a:lnTo>
                  <a:lnTo>
                    <a:pt x="67876" y="70374"/>
                  </a:lnTo>
                  <a:lnTo>
                    <a:pt x="67876" y="70275"/>
                  </a:lnTo>
                  <a:lnTo>
                    <a:pt x="67876" y="70201"/>
                  </a:lnTo>
                  <a:lnTo>
                    <a:pt x="67925" y="70127"/>
                  </a:lnTo>
                  <a:lnTo>
                    <a:pt x="67999" y="70078"/>
                  </a:lnTo>
                  <a:lnTo>
                    <a:pt x="68098" y="70053"/>
                  </a:lnTo>
                  <a:close/>
                  <a:moveTo>
                    <a:pt x="64462" y="70449"/>
                  </a:moveTo>
                  <a:lnTo>
                    <a:pt x="64487" y="70473"/>
                  </a:lnTo>
                  <a:lnTo>
                    <a:pt x="64511" y="70523"/>
                  </a:lnTo>
                  <a:lnTo>
                    <a:pt x="64536" y="70572"/>
                  </a:lnTo>
                  <a:lnTo>
                    <a:pt x="64511" y="70622"/>
                  </a:lnTo>
                  <a:lnTo>
                    <a:pt x="64487" y="70646"/>
                  </a:lnTo>
                  <a:lnTo>
                    <a:pt x="64462" y="70671"/>
                  </a:lnTo>
                  <a:lnTo>
                    <a:pt x="64412" y="70696"/>
                  </a:lnTo>
                  <a:lnTo>
                    <a:pt x="64363" y="70671"/>
                  </a:lnTo>
                  <a:lnTo>
                    <a:pt x="64314" y="70646"/>
                  </a:lnTo>
                  <a:lnTo>
                    <a:pt x="64289" y="70622"/>
                  </a:lnTo>
                  <a:lnTo>
                    <a:pt x="64289" y="70572"/>
                  </a:lnTo>
                  <a:lnTo>
                    <a:pt x="64289" y="70523"/>
                  </a:lnTo>
                  <a:lnTo>
                    <a:pt x="64314" y="70473"/>
                  </a:lnTo>
                  <a:lnTo>
                    <a:pt x="64363" y="70449"/>
                  </a:lnTo>
                  <a:close/>
                  <a:moveTo>
                    <a:pt x="99216" y="68940"/>
                  </a:moveTo>
                  <a:lnTo>
                    <a:pt x="99389" y="68989"/>
                  </a:lnTo>
                  <a:lnTo>
                    <a:pt x="99538" y="69088"/>
                  </a:lnTo>
                  <a:lnTo>
                    <a:pt x="99686" y="69187"/>
                  </a:lnTo>
                  <a:lnTo>
                    <a:pt x="99785" y="69335"/>
                  </a:lnTo>
                  <a:lnTo>
                    <a:pt x="99859" y="69484"/>
                  </a:lnTo>
                  <a:lnTo>
                    <a:pt x="99909" y="69657"/>
                  </a:lnTo>
                  <a:lnTo>
                    <a:pt x="99933" y="69805"/>
                  </a:lnTo>
                  <a:lnTo>
                    <a:pt x="99909" y="69979"/>
                  </a:lnTo>
                  <a:lnTo>
                    <a:pt x="99859" y="70152"/>
                  </a:lnTo>
                  <a:lnTo>
                    <a:pt x="99785" y="70300"/>
                  </a:lnTo>
                  <a:lnTo>
                    <a:pt x="99686" y="70449"/>
                  </a:lnTo>
                  <a:lnTo>
                    <a:pt x="99538" y="70548"/>
                  </a:lnTo>
                  <a:lnTo>
                    <a:pt x="99389" y="70622"/>
                  </a:lnTo>
                  <a:lnTo>
                    <a:pt x="99216" y="70671"/>
                  </a:lnTo>
                  <a:lnTo>
                    <a:pt x="99043" y="70696"/>
                  </a:lnTo>
                  <a:lnTo>
                    <a:pt x="98894" y="70671"/>
                  </a:lnTo>
                  <a:lnTo>
                    <a:pt x="98721" y="70622"/>
                  </a:lnTo>
                  <a:lnTo>
                    <a:pt x="98573" y="70548"/>
                  </a:lnTo>
                  <a:lnTo>
                    <a:pt x="98424" y="70449"/>
                  </a:lnTo>
                  <a:lnTo>
                    <a:pt x="98326" y="70300"/>
                  </a:lnTo>
                  <a:lnTo>
                    <a:pt x="98227" y="70152"/>
                  </a:lnTo>
                  <a:lnTo>
                    <a:pt x="98177" y="69979"/>
                  </a:lnTo>
                  <a:lnTo>
                    <a:pt x="98177" y="69805"/>
                  </a:lnTo>
                  <a:lnTo>
                    <a:pt x="98177" y="69657"/>
                  </a:lnTo>
                  <a:lnTo>
                    <a:pt x="98227" y="69484"/>
                  </a:lnTo>
                  <a:lnTo>
                    <a:pt x="98326" y="69335"/>
                  </a:lnTo>
                  <a:lnTo>
                    <a:pt x="98424" y="69187"/>
                  </a:lnTo>
                  <a:lnTo>
                    <a:pt x="98573" y="69088"/>
                  </a:lnTo>
                  <a:lnTo>
                    <a:pt x="98721" y="68989"/>
                  </a:lnTo>
                  <a:lnTo>
                    <a:pt x="98894" y="68940"/>
                  </a:lnTo>
                  <a:close/>
                  <a:moveTo>
                    <a:pt x="78240" y="69855"/>
                  </a:moveTo>
                  <a:lnTo>
                    <a:pt x="78314" y="69880"/>
                  </a:lnTo>
                  <a:lnTo>
                    <a:pt x="78413" y="69929"/>
                  </a:lnTo>
                  <a:lnTo>
                    <a:pt x="78487" y="69979"/>
                  </a:lnTo>
                  <a:lnTo>
                    <a:pt x="78537" y="70078"/>
                  </a:lnTo>
                  <a:lnTo>
                    <a:pt x="78586" y="70152"/>
                  </a:lnTo>
                  <a:lnTo>
                    <a:pt x="78611" y="70251"/>
                  </a:lnTo>
                  <a:lnTo>
                    <a:pt x="78611" y="70325"/>
                  </a:lnTo>
                  <a:lnTo>
                    <a:pt x="78611" y="70424"/>
                  </a:lnTo>
                  <a:lnTo>
                    <a:pt x="78586" y="70523"/>
                  </a:lnTo>
                  <a:lnTo>
                    <a:pt x="78537" y="70597"/>
                  </a:lnTo>
                  <a:lnTo>
                    <a:pt x="78487" y="70671"/>
                  </a:lnTo>
                  <a:lnTo>
                    <a:pt x="78413" y="70745"/>
                  </a:lnTo>
                  <a:lnTo>
                    <a:pt x="78314" y="70795"/>
                  </a:lnTo>
                  <a:lnTo>
                    <a:pt x="78240" y="70820"/>
                  </a:lnTo>
                  <a:lnTo>
                    <a:pt x="78042" y="70820"/>
                  </a:lnTo>
                  <a:lnTo>
                    <a:pt x="77943" y="70795"/>
                  </a:lnTo>
                  <a:lnTo>
                    <a:pt x="77869" y="70745"/>
                  </a:lnTo>
                  <a:lnTo>
                    <a:pt x="77795" y="70671"/>
                  </a:lnTo>
                  <a:lnTo>
                    <a:pt x="77720" y="70597"/>
                  </a:lnTo>
                  <a:lnTo>
                    <a:pt x="77671" y="70523"/>
                  </a:lnTo>
                  <a:lnTo>
                    <a:pt x="77646" y="70424"/>
                  </a:lnTo>
                  <a:lnTo>
                    <a:pt x="77646" y="70325"/>
                  </a:lnTo>
                  <a:lnTo>
                    <a:pt x="77646" y="70251"/>
                  </a:lnTo>
                  <a:lnTo>
                    <a:pt x="77671" y="70152"/>
                  </a:lnTo>
                  <a:lnTo>
                    <a:pt x="77720" y="70078"/>
                  </a:lnTo>
                  <a:lnTo>
                    <a:pt x="77795" y="69979"/>
                  </a:lnTo>
                  <a:lnTo>
                    <a:pt x="77869" y="69929"/>
                  </a:lnTo>
                  <a:lnTo>
                    <a:pt x="77943" y="69880"/>
                  </a:lnTo>
                  <a:lnTo>
                    <a:pt x="78042" y="69855"/>
                  </a:lnTo>
                  <a:close/>
                  <a:moveTo>
                    <a:pt x="106612" y="68791"/>
                  </a:moveTo>
                  <a:lnTo>
                    <a:pt x="106810" y="68816"/>
                  </a:lnTo>
                  <a:lnTo>
                    <a:pt x="107008" y="68865"/>
                  </a:lnTo>
                  <a:lnTo>
                    <a:pt x="107181" y="68964"/>
                  </a:lnTo>
                  <a:lnTo>
                    <a:pt x="107329" y="69088"/>
                  </a:lnTo>
                  <a:lnTo>
                    <a:pt x="107478" y="69261"/>
                  </a:lnTo>
                  <a:lnTo>
                    <a:pt x="107552" y="69434"/>
                  </a:lnTo>
                  <a:lnTo>
                    <a:pt x="107626" y="69632"/>
                  </a:lnTo>
                  <a:lnTo>
                    <a:pt x="107626" y="69805"/>
                  </a:lnTo>
                  <a:lnTo>
                    <a:pt x="107626" y="70003"/>
                  </a:lnTo>
                  <a:lnTo>
                    <a:pt x="107552" y="70201"/>
                  </a:lnTo>
                  <a:lnTo>
                    <a:pt x="107478" y="70374"/>
                  </a:lnTo>
                  <a:lnTo>
                    <a:pt x="107329" y="70548"/>
                  </a:lnTo>
                  <a:lnTo>
                    <a:pt x="107181" y="70671"/>
                  </a:lnTo>
                  <a:lnTo>
                    <a:pt x="107008" y="70770"/>
                  </a:lnTo>
                  <a:lnTo>
                    <a:pt x="106810" y="70820"/>
                  </a:lnTo>
                  <a:lnTo>
                    <a:pt x="106612" y="70844"/>
                  </a:lnTo>
                  <a:lnTo>
                    <a:pt x="106414" y="70820"/>
                  </a:lnTo>
                  <a:lnTo>
                    <a:pt x="106216" y="70770"/>
                  </a:lnTo>
                  <a:lnTo>
                    <a:pt x="106043" y="70671"/>
                  </a:lnTo>
                  <a:lnTo>
                    <a:pt x="105895" y="70548"/>
                  </a:lnTo>
                  <a:lnTo>
                    <a:pt x="105771" y="70374"/>
                  </a:lnTo>
                  <a:lnTo>
                    <a:pt x="105672" y="70201"/>
                  </a:lnTo>
                  <a:lnTo>
                    <a:pt x="105598" y="70003"/>
                  </a:lnTo>
                  <a:lnTo>
                    <a:pt x="105598" y="69805"/>
                  </a:lnTo>
                  <a:lnTo>
                    <a:pt x="105598" y="69632"/>
                  </a:lnTo>
                  <a:lnTo>
                    <a:pt x="105672" y="69434"/>
                  </a:lnTo>
                  <a:lnTo>
                    <a:pt x="105771" y="69261"/>
                  </a:lnTo>
                  <a:lnTo>
                    <a:pt x="105895" y="69088"/>
                  </a:lnTo>
                  <a:lnTo>
                    <a:pt x="106043" y="68964"/>
                  </a:lnTo>
                  <a:lnTo>
                    <a:pt x="106216" y="68865"/>
                  </a:lnTo>
                  <a:lnTo>
                    <a:pt x="106414" y="68816"/>
                  </a:lnTo>
                  <a:lnTo>
                    <a:pt x="106612" y="68791"/>
                  </a:lnTo>
                  <a:close/>
                  <a:moveTo>
                    <a:pt x="86972" y="69608"/>
                  </a:moveTo>
                  <a:lnTo>
                    <a:pt x="87095" y="69632"/>
                  </a:lnTo>
                  <a:lnTo>
                    <a:pt x="87244" y="69657"/>
                  </a:lnTo>
                  <a:lnTo>
                    <a:pt x="87343" y="69731"/>
                  </a:lnTo>
                  <a:lnTo>
                    <a:pt x="87466" y="69805"/>
                  </a:lnTo>
                  <a:lnTo>
                    <a:pt x="87541" y="69929"/>
                  </a:lnTo>
                  <a:lnTo>
                    <a:pt x="87590" y="70028"/>
                  </a:lnTo>
                  <a:lnTo>
                    <a:pt x="87640" y="70152"/>
                  </a:lnTo>
                  <a:lnTo>
                    <a:pt x="87640" y="70300"/>
                  </a:lnTo>
                  <a:lnTo>
                    <a:pt x="87640" y="70424"/>
                  </a:lnTo>
                  <a:lnTo>
                    <a:pt x="87590" y="70548"/>
                  </a:lnTo>
                  <a:lnTo>
                    <a:pt x="87541" y="70646"/>
                  </a:lnTo>
                  <a:lnTo>
                    <a:pt x="87466" y="70770"/>
                  </a:lnTo>
                  <a:lnTo>
                    <a:pt x="87343" y="70844"/>
                  </a:lnTo>
                  <a:lnTo>
                    <a:pt x="87244" y="70919"/>
                  </a:lnTo>
                  <a:lnTo>
                    <a:pt x="87095" y="70943"/>
                  </a:lnTo>
                  <a:lnTo>
                    <a:pt x="86972" y="70968"/>
                  </a:lnTo>
                  <a:lnTo>
                    <a:pt x="86848" y="70943"/>
                  </a:lnTo>
                  <a:lnTo>
                    <a:pt x="86724" y="70919"/>
                  </a:lnTo>
                  <a:lnTo>
                    <a:pt x="86601" y="70844"/>
                  </a:lnTo>
                  <a:lnTo>
                    <a:pt x="86502" y="70770"/>
                  </a:lnTo>
                  <a:lnTo>
                    <a:pt x="86428" y="70646"/>
                  </a:lnTo>
                  <a:lnTo>
                    <a:pt x="86353" y="70548"/>
                  </a:lnTo>
                  <a:lnTo>
                    <a:pt x="86329" y="70424"/>
                  </a:lnTo>
                  <a:lnTo>
                    <a:pt x="86304" y="70300"/>
                  </a:lnTo>
                  <a:lnTo>
                    <a:pt x="86329" y="70152"/>
                  </a:lnTo>
                  <a:lnTo>
                    <a:pt x="86353" y="70028"/>
                  </a:lnTo>
                  <a:lnTo>
                    <a:pt x="86428" y="69929"/>
                  </a:lnTo>
                  <a:lnTo>
                    <a:pt x="86502" y="69805"/>
                  </a:lnTo>
                  <a:lnTo>
                    <a:pt x="86601" y="69731"/>
                  </a:lnTo>
                  <a:lnTo>
                    <a:pt x="86724" y="69657"/>
                  </a:lnTo>
                  <a:lnTo>
                    <a:pt x="86848" y="69632"/>
                  </a:lnTo>
                  <a:lnTo>
                    <a:pt x="86972" y="69608"/>
                  </a:lnTo>
                  <a:close/>
                  <a:moveTo>
                    <a:pt x="111856" y="68791"/>
                  </a:moveTo>
                  <a:lnTo>
                    <a:pt x="112054" y="68865"/>
                  </a:lnTo>
                  <a:lnTo>
                    <a:pt x="112252" y="68964"/>
                  </a:lnTo>
                  <a:lnTo>
                    <a:pt x="112450" y="69113"/>
                  </a:lnTo>
                  <a:lnTo>
                    <a:pt x="112573" y="69286"/>
                  </a:lnTo>
                  <a:lnTo>
                    <a:pt x="112697" y="69484"/>
                  </a:lnTo>
                  <a:lnTo>
                    <a:pt x="112747" y="69682"/>
                  </a:lnTo>
                  <a:lnTo>
                    <a:pt x="112771" y="69904"/>
                  </a:lnTo>
                  <a:lnTo>
                    <a:pt x="112747" y="70127"/>
                  </a:lnTo>
                  <a:lnTo>
                    <a:pt x="112697" y="70325"/>
                  </a:lnTo>
                  <a:lnTo>
                    <a:pt x="112573" y="70523"/>
                  </a:lnTo>
                  <a:lnTo>
                    <a:pt x="112450" y="70696"/>
                  </a:lnTo>
                  <a:lnTo>
                    <a:pt x="112252" y="70844"/>
                  </a:lnTo>
                  <a:lnTo>
                    <a:pt x="112054" y="70943"/>
                  </a:lnTo>
                  <a:lnTo>
                    <a:pt x="111856" y="71018"/>
                  </a:lnTo>
                  <a:lnTo>
                    <a:pt x="111633" y="71042"/>
                  </a:lnTo>
                  <a:lnTo>
                    <a:pt x="111436" y="71018"/>
                  </a:lnTo>
                  <a:lnTo>
                    <a:pt x="111213" y="70943"/>
                  </a:lnTo>
                  <a:lnTo>
                    <a:pt x="111015" y="70844"/>
                  </a:lnTo>
                  <a:lnTo>
                    <a:pt x="110842" y="70696"/>
                  </a:lnTo>
                  <a:lnTo>
                    <a:pt x="110693" y="70523"/>
                  </a:lnTo>
                  <a:lnTo>
                    <a:pt x="110595" y="70325"/>
                  </a:lnTo>
                  <a:lnTo>
                    <a:pt x="110520" y="70127"/>
                  </a:lnTo>
                  <a:lnTo>
                    <a:pt x="110520" y="69904"/>
                  </a:lnTo>
                  <a:lnTo>
                    <a:pt x="110520" y="69682"/>
                  </a:lnTo>
                  <a:lnTo>
                    <a:pt x="110595" y="69484"/>
                  </a:lnTo>
                  <a:lnTo>
                    <a:pt x="110693" y="69286"/>
                  </a:lnTo>
                  <a:lnTo>
                    <a:pt x="110842" y="69113"/>
                  </a:lnTo>
                  <a:lnTo>
                    <a:pt x="111015" y="68964"/>
                  </a:lnTo>
                  <a:lnTo>
                    <a:pt x="111213" y="68865"/>
                  </a:lnTo>
                  <a:lnTo>
                    <a:pt x="111436" y="68791"/>
                  </a:lnTo>
                  <a:close/>
                  <a:moveTo>
                    <a:pt x="96668" y="69434"/>
                  </a:moveTo>
                  <a:lnTo>
                    <a:pt x="96841" y="69459"/>
                  </a:lnTo>
                  <a:lnTo>
                    <a:pt x="96990" y="69509"/>
                  </a:lnTo>
                  <a:lnTo>
                    <a:pt x="97138" y="69583"/>
                  </a:lnTo>
                  <a:lnTo>
                    <a:pt x="97262" y="69682"/>
                  </a:lnTo>
                  <a:lnTo>
                    <a:pt x="97386" y="69830"/>
                  </a:lnTo>
                  <a:lnTo>
                    <a:pt x="97460" y="69979"/>
                  </a:lnTo>
                  <a:lnTo>
                    <a:pt x="97509" y="70127"/>
                  </a:lnTo>
                  <a:lnTo>
                    <a:pt x="97509" y="70275"/>
                  </a:lnTo>
                  <a:lnTo>
                    <a:pt x="97509" y="70449"/>
                  </a:lnTo>
                  <a:lnTo>
                    <a:pt x="97460" y="70597"/>
                  </a:lnTo>
                  <a:lnTo>
                    <a:pt x="97386" y="70745"/>
                  </a:lnTo>
                  <a:lnTo>
                    <a:pt x="97262" y="70894"/>
                  </a:lnTo>
                  <a:lnTo>
                    <a:pt x="97138" y="70993"/>
                  </a:lnTo>
                  <a:lnTo>
                    <a:pt x="96990" y="71067"/>
                  </a:lnTo>
                  <a:lnTo>
                    <a:pt x="96841" y="71116"/>
                  </a:lnTo>
                  <a:lnTo>
                    <a:pt x="96668" y="71141"/>
                  </a:lnTo>
                  <a:lnTo>
                    <a:pt x="96495" y="71116"/>
                  </a:lnTo>
                  <a:lnTo>
                    <a:pt x="96347" y="71067"/>
                  </a:lnTo>
                  <a:lnTo>
                    <a:pt x="96198" y="70993"/>
                  </a:lnTo>
                  <a:lnTo>
                    <a:pt x="96075" y="70894"/>
                  </a:lnTo>
                  <a:lnTo>
                    <a:pt x="95951" y="70745"/>
                  </a:lnTo>
                  <a:lnTo>
                    <a:pt x="95877" y="70597"/>
                  </a:lnTo>
                  <a:lnTo>
                    <a:pt x="95827" y="70449"/>
                  </a:lnTo>
                  <a:lnTo>
                    <a:pt x="95827" y="70275"/>
                  </a:lnTo>
                  <a:lnTo>
                    <a:pt x="95827" y="70127"/>
                  </a:lnTo>
                  <a:lnTo>
                    <a:pt x="95877" y="69979"/>
                  </a:lnTo>
                  <a:lnTo>
                    <a:pt x="95951" y="69830"/>
                  </a:lnTo>
                  <a:lnTo>
                    <a:pt x="96075" y="69682"/>
                  </a:lnTo>
                  <a:lnTo>
                    <a:pt x="96198" y="69583"/>
                  </a:lnTo>
                  <a:lnTo>
                    <a:pt x="96347" y="69509"/>
                  </a:lnTo>
                  <a:lnTo>
                    <a:pt x="96495" y="69459"/>
                  </a:lnTo>
                  <a:lnTo>
                    <a:pt x="96668" y="69434"/>
                  </a:lnTo>
                  <a:close/>
                  <a:moveTo>
                    <a:pt x="0" y="1"/>
                  </a:moveTo>
                  <a:lnTo>
                    <a:pt x="0" y="71240"/>
                  </a:lnTo>
                  <a:lnTo>
                    <a:pt x="73713" y="71240"/>
                  </a:lnTo>
                  <a:lnTo>
                    <a:pt x="73713" y="71141"/>
                  </a:lnTo>
                  <a:lnTo>
                    <a:pt x="73713" y="71067"/>
                  </a:lnTo>
                  <a:lnTo>
                    <a:pt x="73763" y="70968"/>
                  </a:lnTo>
                  <a:lnTo>
                    <a:pt x="73812" y="70894"/>
                  </a:lnTo>
                  <a:lnTo>
                    <a:pt x="73886" y="70844"/>
                  </a:lnTo>
                  <a:lnTo>
                    <a:pt x="73961" y="70820"/>
                  </a:lnTo>
                  <a:lnTo>
                    <a:pt x="74035" y="70795"/>
                  </a:lnTo>
                  <a:lnTo>
                    <a:pt x="74109" y="70770"/>
                  </a:lnTo>
                  <a:lnTo>
                    <a:pt x="74208" y="70795"/>
                  </a:lnTo>
                  <a:lnTo>
                    <a:pt x="74282" y="70820"/>
                  </a:lnTo>
                  <a:lnTo>
                    <a:pt x="74356" y="70844"/>
                  </a:lnTo>
                  <a:lnTo>
                    <a:pt x="74406" y="70894"/>
                  </a:lnTo>
                  <a:lnTo>
                    <a:pt x="74480" y="70968"/>
                  </a:lnTo>
                  <a:lnTo>
                    <a:pt x="74505" y="71067"/>
                  </a:lnTo>
                  <a:lnTo>
                    <a:pt x="74530" y="71141"/>
                  </a:lnTo>
                  <a:lnTo>
                    <a:pt x="74530" y="71240"/>
                  </a:lnTo>
                  <a:lnTo>
                    <a:pt x="79848" y="71240"/>
                  </a:lnTo>
                  <a:lnTo>
                    <a:pt x="79848" y="71141"/>
                  </a:lnTo>
                  <a:lnTo>
                    <a:pt x="79897" y="71042"/>
                  </a:lnTo>
                  <a:lnTo>
                    <a:pt x="79947" y="70943"/>
                  </a:lnTo>
                  <a:lnTo>
                    <a:pt x="80021" y="70844"/>
                  </a:lnTo>
                  <a:lnTo>
                    <a:pt x="80095" y="70795"/>
                  </a:lnTo>
                  <a:lnTo>
                    <a:pt x="80194" y="70721"/>
                  </a:lnTo>
                  <a:lnTo>
                    <a:pt x="80293" y="70696"/>
                  </a:lnTo>
                  <a:lnTo>
                    <a:pt x="80516" y="70696"/>
                  </a:lnTo>
                  <a:lnTo>
                    <a:pt x="80615" y="70721"/>
                  </a:lnTo>
                  <a:lnTo>
                    <a:pt x="80713" y="70795"/>
                  </a:lnTo>
                  <a:lnTo>
                    <a:pt x="80812" y="70844"/>
                  </a:lnTo>
                  <a:lnTo>
                    <a:pt x="80862" y="70943"/>
                  </a:lnTo>
                  <a:lnTo>
                    <a:pt x="80936" y="71042"/>
                  </a:lnTo>
                  <a:lnTo>
                    <a:pt x="80961" y="71141"/>
                  </a:lnTo>
                  <a:lnTo>
                    <a:pt x="80961" y="71240"/>
                  </a:lnTo>
                  <a:lnTo>
                    <a:pt x="89124" y="71240"/>
                  </a:lnTo>
                  <a:lnTo>
                    <a:pt x="89000" y="71166"/>
                  </a:lnTo>
                  <a:lnTo>
                    <a:pt x="88876" y="71092"/>
                  </a:lnTo>
                  <a:lnTo>
                    <a:pt x="88802" y="70968"/>
                  </a:lnTo>
                  <a:lnTo>
                    <a:pt x="88728" y="70844"/>
                  </a:lnTo>
                  <a:lnTo>
                    <a:pt x="88678" y="70721"/>
                  </a:lnTo>
                  <a:lnTo>
                    <a:pt x="88678" y="70572"/>
                  </a:lnTo>
                  <a:lnTo>
                    <a:pt x="88678" y="70424"/>
                  </a:lnTo>
                  <a:lnTo>
                    <a:pt x="88728" y="70300"/>
                  </a:lnTo>
                  <a:lnTo>
                    <a:pt x="88802" y="70176"/>
                  </a:lnTo>
                  <a:lnTo>
                    <a:pt x="88876" y="70053"/>
                  </a:lnTo>
                  <a:lnTo>
                    <a:pt x="89000" y="69979"/>
                  </a:lnTo>
                  <a:lnTo>
                    <a:pt x="89124" y="69904"/>
                  </a:lnTo>
                  <a:lnTo>
                    <a:pt x="89247" y="69855"/>
                  </a:lnTo>
                  <a:lnTo>
                    <a:pt x="89520" y="69855"/>
                  </a:lnTo>
                  <a:lnTo>
                    <a:pt x="89668" y="69904"/>
                  </a:lnTo>
                  <a:lnTo>
                    <a:pt x="89792" y="69979"/>
                  </a:lnTo>
                  <a:lnTo>
                    <a:pt x="89891" y="70053"/>
                  </a:lnTo>
                  <a:lnTo>
                    <a:pt x="89989" y="70176"/>
                  </a:lnTo>
                  <a:lnTo>
                    <a:pt x="90064" y="70300"/>
                  </a:lnTo>
                  <a:lnTo>
                    <a:pt x="90088" y="70424"/>
                  </a:lnTo>
                  <a:lnTo>
                    <a:pt x="90113" y="70572"/>
                  </a:lnTo>
                  <a:lnTo>
                    <a:pt x="90088" y="70721"/>
                  </a:lnTo>
                  <a:lnTo>
                    <a:pt x="90064" y="70844"/>
                  </a:lnTo>
                  <a:lnTo>
                    <a:pt x="89989" y="70968"/>
                  </a:lnTo>
                  <a:lnTo>
                    <a:pt x="89891" y="71092"/>
                  </a:lnTo>
                  <a:lnTo>
                    <a:pt x="89792" y="71166"/>
                  </a:lnTo>
                  <a:lnTo>
                    <a:pt x="89668" y="71240"/>
                  </a:lnTo>
                  <a:lnTo>
                    <a:pt x="91325" y="71240"/>
                  </a:lnTo>
                  <a:lnTo>
                    <a:pt x="91276" y="71215"/>
                  </a:lnTo>
                  <a:lnTo>
                    <a:pt x="91177" y="71092"/>
                  </a:lnTo>
                  <a:lnTo>
                    <a:pt x="91103" y="70943"/>
                  </a:lnTo>
                  <a:lnTo>
                    <a:pt x="91078" y="70820"/>
                  </a:lnTo>
                  <a:lnTo>
                    <a:pt x="91053" y="70671"/>
                  </a:lnTo>
                  <a:lnTo>
                    <a:pt x="91078" y="70523"/>
                  </a:lnTo>
                  <a:lnTo>
                    <a:pt x="91103" y="70374"/>
                  </a:lnTo>
                  <a:lnTo>
                    <a:pt x="91177" y="70251"/>
                  </a:lnTo>
                  <a:lnTo>
                    <a:pt x="91276" y="70127"/>
                  </a:lnTo>
                  <a:lnTo>
                    <a:pt x="91399" y="70028"/>
                  </a:lnTo>
                  <a:lnTo>
                    <a:pt x="91523" y="69954"/>
                  </a:lnTo>
                  <a:lnTo>
                    <a:pt x="91672" y="69904"/>
                  </a:lnTo>
                  <a:lnTo>
                    <a:pt x="91968" y="69904"/>
                  </a:lnTo>
                  <a:lnTo>
                    <a:pt x="92117" y="69954"/>
                  </a:lnTo>
                  <a:lnTo>
                    <a:pt x="92240" y="70028"/>
                  </a:lnTo>
                  <a:lnTo>
                    <a:pt x="92364" y="70127"/>
                  </a:lnTo>
                  <a:lnTo>
                    <a:pt x="92463" y="70251"/>
                  </a:lnTo>
                  <a:lnTo>
                    <a:pt x="92537" y="70374"/>
                  </a:lnTo>
                  <a:lnTo>
                    <a:pt x="92587" y="70523"/>
                  </a:lnTo>
                  <a:lnTo>
                    <a:pt x="92587" y="70671"/>
                  </a:lnTo>
                  <a:lnTo>
                    <a:pt x="92587" y="70820"/>
                  </a:lnTo>
                  <a:lnTo>
                    <a:pt x="92537" y="70943"/>
                  </a:lnTo>
                  <a:lnTo>
                    <a:pt x="92463" y="71092"/>
                  </a:lnTo>
                  <a:lnTo>
                    <a:pt x="92364" y="71215"/>
                  </a:lnTo>
                  <a:lnTo>
                    <a:pt x="92339" y="71240"/>
                  </a:lnTo>
                  <a:lnTo>
                    <a:pt x="93799" y="71240"/>
                  </a:lnTo>
                  <a:lnTo>
                    <a:pt x="93675" y="71141"/>
                  </a:lnTo>
                  <a:lnTo>
                    <a:pt x="93576" y="71018"/>
                  </a:lnTo>
                  <a:lnTo>
                    <a:pt x="93502" y="70869"/>
                  </a:lnTo>
                  <a:lnTo>
                    <a:pt x="93453" y="70721"/>
                  </a:lnTo>
                  <a:lnTo>
                    <a:pt x="93453" y="70572"/>
                  </a:lnTo>
                  <a:lnTo>
                    <a:pt x="93453" y="70424"/>
                  </a:lnTo>
                  <a:lnTo>
                    <a:pt x="93502" y="70275"/>
                  </a:lnTo>
                  <a:lnTo>
                    <a:pt x="93576" y="70127"/>
                  </a:lnTo>
                  <a:lnTo>
                    <a:pt x="93675" y="70003"/>
                  </a:lnTo>
                  <a:lnTo>
                    <a:pt x="93799" y="69904"/>
                  </a:lnTo>
                  <a:lnTo>
                    <a:pt x="93947" y="69830"/>
                  </a:lnTo>
                  <a:lnTo>
                    <a:pt x="94096" y="69781"/>
                  </a:lnTo>
                  <a:lnTo>
                    <a:pt x="94244" y="69756"/>
                  </a:lnTo>
                  <a:lnTo>
                    <a:pt x="94417" y="69781"/>
                  </a:lnTo>
                  <a:lnTo>
                    <a:pt x="94566" y="69830"/>
                  </a:lnTo>
                  <a:lnTo>
                    <a:pt x="94689" y="69904"/>
                  </a:lnTo>
                  <a:lnTo>
                    <a:pt x="94838" y="70003"/>
                  </a:lnTo>
                  <a:lnTo>
                    <a:pt x="94937" y="70127"/>
                  </a:lnTo>
                  <a:lnTo>
                    <a:pt x="95011" y="70275"/>
                  </a:lnTo>
                  <a:lnTo>
                    <a:pt x="95060" y="70424"/>
                  </a:lnTo>
                  <a:lnTo>
                    <a:pt x="95060" y="70572"/>
                  </a:lnTo>
                  <a:lnTo>
                    <a:pt x="95060" y="70721"/>
                  </a:lnTo>
                  <a:lnTo>
                    <a:pt x="95011" y="70869"/>
                  </a:lnTo>
                  <a:lnTo>
                    <a:pt x="94937" y="71018"/>
                  </a:lnTo>
                  <a:lnTo>
                    <a:pt x="94838" y="71141"/>
                  </a:lnTo>
                  <a:lnTo>
                    <a:pt x="94714" y="71240"/>
                  </a:lnTo>
                  <a:lnTo>
                    <a:pt x="101170" y="71240"/>
                  </a:lnTo>
                  <a:lnTo>
                    <a:pt x="101269" y="71092"/>
                  </a:lnTo>
                  <a:lnTo>
                    <a:pt x="101368" y="70968"/>
                  </a:lnTo>
                  <a:lnTo>
                    <a:pt x="101541" y="70820"/>
                  </a:lnTo>
                  <a:lnTo>
                    <a:pt x="101714" y="70745"/>
                  </a:lnTo>
                  <a:lnTo>
                    <a:pt x="101887" y="70696"/>
                  </a:lnTo>
                  <a:lnTo>
                    <a:pt x="102061" y="70671"/>
                  </a:lnTo>
                  <a:lnTo>
                    <a:pt x="102259" y="70696"/>
                  </a:lnTo>
                  <a:lnTo>
                    <a:pt x="102432" y="70745"/>
                  </a:lnTo>
                  <a:lnTo>
                    <a:pt x="102605" y="70820"/>
                  </a:lnTo>
                  <a:lnTo>
                    <a:pt x="102753" y="70968"/>
                  </a:lnTo>
                  <a:lnTo>
                    <a:pt x="102877" y="71092"/>
                  </a:lnTo>
                  <a:lnTo>
                    <a:pt x="102951" y="71240"/>
                  </a:lnTo>
                  <a:lnTo>
                    <a:pt x="103471" y="71240"/>
                  </a:lnTo>
                  <a:lnTo>
                    <a:pt x="103421" y="71092"/>
                  </a:lnTo>
                  <a:lnTo>
                    <a:pt x="103372" y="70943"/>
                  </a:lnTo>
                  <a:lnTo>
                    <a:pt x="103372" y="70795"/>
                  </a:lnTo>
                  <a:lnTo>
                    <a:pt x="103396" y="70646"/>
                  </a:lnTo>
                  <a:lnTo>
                    <a:pt x="103421" y="70498"/>
                  </a:lnTo>
                  <a:lnTo>
                    <a:pt x="103471" y="70350"/>
                  </a:lnTo>
                  <a:lnTo>
                    <a:pt x="103570" y="70226"/>
                  </a:lnTo>
                  <a:lnTo>
                    <a:pt x="103668" y="70102"/>
                  </a:lnTo>
                  <a:lnTo>
                    <a:pt x="103817" y="69979"/>
                  </a:lnTo>
                  <a:lnTo>
                    <a:pt x="103990" y="69880"/>
                  </a:lnTo>
                  <a:lnTo>
                    <a:pt x="104188" y="69830"/>
                  </a:lnTo>
                  <a:lnTo>
                    <a:pt x="104386" y="69805"/>
                  </a:lnTo>
                  <a:lnTo>
                    <a:pt x="104559" y="69830"/>
                  </a:lnTo>
                  <a:lnTo>
                    <a:pt x="104757" y="69880"/>
                  </a:lnTo>
                  <a:lnTo>
                    <a:pt x="104930" y="69979"/>
                  </a:lnTo>
                  <a:lnTo>
                    <a:pt x="105078" y="70102"/>
                  </a:lnTo>
                  <a:lnTo>
                    <a:pt x="105177" y="70226"/>
                  </a:lnTo>
                  <a:lnTo>
                    <a:pt x="105276" y="70350"/>
                  </a:lnTo>
                  <a:lnTo>
                    <a:pt x="105326" y="70498"/>
                  </a:lnTo>
                  <a:lnTo>
                    <a:pt x="105375" y="70646"/>
                  </a:lnTo>
                  <a:lnTo>
                    <a:pt x="105375" y="70795"/>
                  </a:lnTo>
                  <a:lnTo>
                    <a:pt x="105375" y="70943"/>
                  </a:lnTo>
                  <a:lnTo>
                    <a:pt x="105326" y="71092"/>
                  </a:lnTo>
                  <a:lnTo>
                    <a:pt x="105276" y="71240"/>
                  </a:lnTo>
                  <a:lnTo>
                    <a:pt x="108418" y="71240"/>
                  </a:lnTo>
                  <a:lnTo>
                    <a:pt x="108443" y="71018"/>
                  </a:lnTo>
                  <a:lnTo>
                    <a:pt x="108492" y="70795"/>
                  </a:lnTo>
                  <a:lnTo>
                    <a:pt x="108591" y="70597"/>
                  </a:lnTo>
                  <a:lnTo>
                    <a:pt x="108739" y="70399"/>
                  </a:lnTo>
                  <a:lnTo>
                    <a:pt x="108913" y="70251"/>
                  </a:lnTo>
                  <a:lnTo>
                    <a:pt x="109110" y="70152"/>
                  </a:lnTo>
                  <a:lnTo>
                    <a:pt x="109308" y="70102"/>
                  </a:lnTo>
                  <a:lnTo>
                    <a:pt x="109531" y="70078"/>
                  </a:lnTo>
                  <a:lnTo>
                    <a:pt x="109754" y="70102"/>
                  </a:lnTo>
                  <a:lnTo>
                    <a:pt x="109951" y="70152"/>
                  </a:lnTo>
                  <a:lnTo>
                    <a:pt x="110149" y="70251"/>
                  </a:lnTo>
                  <a:lnTo>
                    <a:pt x="110322" y="70399"/>
                  </a:lnTo>
                  <a:lnTo>
                    <a:pt x="110471" y="70597"/>
                  </a:lnTo>
                  <a:lnTo>
                    <a:pt x="110570" y="70795"/>
                  </a:lnTo>
                  <a:lnTo>
                    <a:pt x="110644" y="71018"/>
                  </a:lnTo>
                  <a:lnTo>
                    <a:pt x="110644" y="71240"/>
                  </a:lnTo>
                  <a:lnTo>
                    <a:pt x="112474" y="71240"/>
                  </a:lnTo>
                  <a:lnTo>
                    <a:pt x="112573" y="71042"/>
                  </a:lnTo>
                  <a:lnTo>
                    <a:pt x="112722" y="70869"/>
                  </a:lnTo>
                  <a:lnTo>
                    <a:pt x="112920" y="70696"/>
                  </a:lnTo>
                  <a:lnTo>
                    <a:pt x="113118" y="70597"/>
                  </a:lnTo>
                  <a:lnTo>
                    <a:pt x="113340" y="70523"/>
                  </a:lnTo>
                  <a:lnTo>
                    <a:pt x="113588" y="70498"/>
                  </a:lnTo>
                  <a:lnTo>
                    <a:pt x="113810" y="70523"/>
                  </a:lnTo>
                  <a:lnTo>
                    <a:pt x="114033" y="70597"/>
                  </a:lnTo>
                  <a:lnTo>
                    <a:pt x="114255" y="70696"/>
                  </a:lnTo>
                  <a:lnTo>
                    <a:pt x="114429" y="70869"/>
                  </a:lnTo>
                  <a:lnTo>
                    <a:pt x="114577" y="71042"/>
                  </a:lnTo>
                  <a:lnTo>
                    <a:pt x="114701" y="71240"/>
                  </a:lnTo>
                  <a:lnTo>
                    <a:pt x="114800" y="71240"/>
                  </a:lnTo>
                  <a:lnTo>
                    <a:pt x="114676" y="71141"/>
                  </a:lnTo>
                  <a:lnTo>
                    <a:pt x="114528" y="70943"/>
                  </a:lnTo>
                  <a:lnTo>
                    <a:pt x="114429" y="70745"/>
                  </a:lnTo>
                  <a:lnTo>
                    <a:pt x="114354" y="70523"/>
                  </a:lnTo>
                  <a:lnTo>
                    <a:pt x="114330" y="70275"/>
                  </a:lnTo>
                  <a:lnTo>
                    <a:pt x="114354" y="70053"/>
                  </a:lnTo>
                  <a:lnTo>
                    <a:pt x="114429" y="69830"/>
                  </a:lnTo>
                  <a:lnTo>
                    <a:pt x="114528" y="69608"/>
                  </a:lnTo>
                  <a:lnTo>
                    <a:pt x="114676" y="69434"/>
                  </a:lnTo>
                  <a:lnTo>
                    <a:pt x="114874" y="69261"/>
                  </a:lnTo>
                  <a:lnTo>
                    <a:pt x="115097" y="69162"/>
                  </a:lnTo>
                  <a:lnTo>
                    <a:pt x="115319" y="69088"/>
                  </a:lnTo>
                  <a:lnTo>
                    <a:pt x="115542" y="69063"/>
                  </a:lnTo>
                  <a:lnTo>
                    <a:pt x="115789" y="69088"/>
                  </a:lnTo>
                  <a:lnTo>
                    <a:pt x="116012" y="69162"/>
                  </a:lnTo>
                  <a:lnTo>
                    <a:pt x="116210" y="69261"/>
                  </a:lnTo>
                  <a:lnTo>
                    <a:pt x="116408" y="69434"/>
                  </a:lnTo>
                  <a:lnTo>
                    <a:pt x="116457" y="69459"/>
                  </a:lnTo>
                  <a:lnTo>
                    <a:pt x="116333" y="69286"/>
                  </a:lnTo>
                  <a:lnTo>
                    <a:pt x="116259" y="69088"/>
                  </a:lnTo>
                  <a:lnTo>
                    <a:pt x="116210" y="68865"/>
                  </a:lnTo>
                  <a:lnTo>
                    <a:pt x="116210" y="68643"/>
                  </a:lnTo>
                  <a:lnTo>
                    <a:pt x="116234" y="68445"/>
                  </a:lnTo>
                  <a:lnTo>
                    <a:pt x="116309" y="68222"/>
                  </a:lnTo>
                  <a:lnTo>
                    <a:pt x="116408" y="68049"/>
                  </a:lnTo>
                  <a:lnTo>
                    <a:pt x="116556" y="67876"/>
                  </a:lnTo>
                  <a:lnTo>
                    <a:pt x="116729" y="67728"/>
                  </a:lnTo>
                  <a:lnTo>
                    <a:pt x="116952" y="67604"/>
                  </a:lnTo>
                  <a:lnTo>
                    <a:pt x="117150" y="67530"/>
                  </a:lnTo>
                  <a:lnTo>
                    <a:pt x="117372" y="67505"/>
                  </a:lnTo>
                  <a:lnTo>
                    <a:pt x="117595" y="67530"/>
                  </a:lnTo>
                  <a:lnTo>
                    <a:pt x="117817" y="67579"/>
                  </a:lnTo>
                  <a:lnTo>
                    <a:pt x="118040" y="67678"/>
                  </a:lnTo>
                  <a:lnTo>
                    <a:pt x="118213" y="67802"/>
                  </a:lnTo>
                  <a:lnTo>
                    <a:pt x="118090" y="67629"/>
                  </a:lnTo>
                  <a:lnTo>
                    <a:pt x="118015" y="67406"/>
                  </a:lnTo>
                  <a:lnTo>
                    <a:pt x="117966" y="67208"/>
                  </a:lnTo>
                  <a:lnTo>
                    <a:pt x="117966" y="66986"/>
                  </a:lnTo>
                  <a:lnTo>
                    <a:pt x="117991" y="66763"/>
                  </a:lnTo>
                  <a:lnTo>
                    <a:pt x="118065" y="66565"/>
                  </a:lnTo>
                  <a:lnTo>
                    <a:pt x="118188" y="66367"/>
                  </a:lnTo>
                  <a:lnTo>
                    <a:pt x="118312" y="66194"/>
                  </a:lnTo>
                  <a:lnTo>
                    <a:pt x="118510" y="66046"/>
                  </a:lnTo>
                  <a:lnTo>
                    <a:pt x="118683" y="65947"/>
                  </a:lnTo>
                  <a:lnTo>
                    <a:pt x="118906" y="65872"/>
                  </a:lnTo>
                  <a:lnTo>
                    <a:pt x="119104" y="65848"/>
                  </a:lnTo>
                  <a:lnTo>
                    <a:pt x="119326" y="65848"/>
                  </a:lnTo>
                  <a:lnTo>
                    <a:pt x="119549" y="65897"/>
                  </a:lnTo>
                  <a:lnTo>
                    <a:pt x="119747" y="65971"/>
                  </a:lnTo>
                  <a:lnTo>
                    <a:pt x="119945" y="66095"/>
                  </a:lnTo>
                  <a:lnTo>
                    <a:pt x="119796" y="65897"/>
                  </a:lnTo>
                  <a:lnTo>
                    <a:pt x="119697" y="65699"/>
                  </a:lnTo>
                  <a:lnTo>
                    <a:pt x="119648" y="65477"/>
                  </a:lnTo>
                  <a:lnTo>
                    <a:pt x="119623" y="65254"/>
                  </a:lnTo>
                  <a:lnTo>
                    <a:pt x="119673" y="65031"/>
                  </a:lnTo>
                  <a:lnTo>
                    <a:pt x="119722" y="64809"/>
                  </a:lnTo>
                  <a:lnTo>
                    <a:pt x="119846" y="64611"/>
                  </a:lnTo>
                  <a:lnTo>
                    <a:pt x="119994" y="64438"/>
                  </a:lnTo>
                  <a:lnTo>
                    <a:pt x="120167" y="64289"/>
                  </a:lnTo>
                  <a:lnTo>
                    <a:pt x="120365" y="64166"/>
                  </a:lnTo>
                  <a:lnTo>
                    <a:pt x="120563" y="64116"/>
                  </a:lnTo>
                  <a:lnTo>
                    <a:pt x="120761" y="64067"/>
                  </a:lnTo>
                  <a:lnTo>
                    <a:pt x="120984" y="64067"/>
                  </a:lnTo>
                  <a:lnTo>
                    <a:pt x="121206" y="64116"/>
                  </a:lnTo>
                  <a:lnTo>
                    <a:pt x="121404" y="64190"/>
                  </a:lnTo>
                  <a:lnTo>
                    <a:pt x="121577" y="64314"/>
                  </a:lnTo>
                  <a:lnTo>
                    <a:pt x="121553" y="64289"/>
                  </a:lnTo>
                  <a:lnTo>
                    <a:pt x="121404" y="64091"/>
                  </a:lnTo>
                  <a:lnTo>
                    <a:pt x="121280" y="63869"/>
                  </a:lnTo>
                  <a:lnTo>
                    <a:pt x="121206" y="63646"/>
                  </a:lnTo>
                  <a:lnTo>
                    <a:pt x="121182" y="63424"/>
                  </a:lnTo>
                  <a:lnTo>
                    <a:pt x="121206" y="63176"/>
                  </a:lnTo>
                  <a:lnTo>
                    <a:pt x="121280" y="62954"/>
                  </a:lnTo>
                  <a:lnTo>
                    <a:pt x="121404" y="62756"/>
                  </a:lnTo>
                  <a:lnTo>
                    <a:pt x="121553" y="62558"/>
                  </a:lnTo>
                  <a:lnTo>
                    <a:pt x="121750" y="62409"/>
                  </a:lnTo>
                  <a:lnTo>
                    <a:pt x="121948" y="62286"/>
                  </a:lnTo>
                  <a:lnTo>
                    <a:pt x="122171" y="62212"/>
                  </a:lnTo>
                  <a:lnTo>
                    <a:pt x="122641" y="62212"/>
                  </a:lnTo>
                  <a:lnTo>
                    <a:pt x="122864" y="62286"/>
                  </a:lnTo>
                  <a:lnTo>
                    <a:pt x="123086" y="62409"/>
                  </a:lnTo>
                  <a:lnTo>
                    <a:pt x="123259" y="62558"/>
                  </a:lnTo>
                  <a:lnTo>
                    <a:pt x="123433" y="62756"/>
                  </a:lnTo>
                  <a:lnTo>
                    <a:pt x="123531" y="62954"/>
                  </a:lnTo>
                  <a:lnTo>
                    <a:pt x="123606" y="63176"/>
                  </a:lnTo>
                  <a:lnTo>
                    <a:pt x="123630" y="63424"/>
                  </a:lnTo>
                  <a:lnTo>
                    <a:pt x="123606" y="63646"/>
                  </a:lnTo>
                  <a:lnTo>
                    <a:pt x="123531" y="63869"/>
                  </a:lnTo>
                  <a:lnTo>
                    <a:pt x="123433" y="64091"/>
                  </a:lnTo>
                  <a:lnTo>
                    <a:pt x="123259" y="64289"/>
                  </a:lnTo>
                  <a:lnTo>
                    <a:pt x="123086" y="64413"/>
                  </a:lnTo>
                  <a:lnTo>
                    <a:pt x="122913" y="64537"/>
                  </a:lnTo>
                  <a:lnTo>
                    <a:pt x="122690" y="64611"/>
                  </a:lnTo>
                  <a:lnTo>
                    <a:pt x="122493" y="64636"/>
                  </a:lnTo>
                  <a:lnTo>
                    <a:pt x="122270" y="64636"/>
                  </a:lnTo>
                  <a:lnTo>
                    <a:pt x="122072" y="64586"/>
                  </a:lnTo>
                  <a:lnTo>
                    <a:pt x="121874" y="64512"/>
                  </a:lnTo>
                  <a:lnTo>
                    <a:pt x="121676" y="64388"/>
                  </a:lnTo>
                  <a:lnTo>
                    <a:pt x="121726" y="64438"/>
                  </a:lnTo>
                  <a:lnTo>
                    <a:pt x="121874" y="64611"/>
                  </a:lnTo>
                  <a:lnTo>
                    <a:pt x="121998" y="64834"/>
                  </a:lnTo>
                  <a:lnTo>
                    <a:pt x="122047" y="65056"/>
                  </a:lnTo>
                  <a:lnTo>
                    <a:pt x="122072" y="65279"/>
                  </a:lnTo>
                  <a:lnTo>
                    <a:pt x="122047" y="65526"/>
                  </a:lnTo>
                  <a:lnTo>
                    <a:pt x="121998" y="65749"/>
                  </a:lnTo>
                  <a:lnTo>
                    <a:pt x="121874" y="65971"/>
                  </a:lnTo>
                  <a:lnTo>
                    <a:pt x="121726" y="66145"/>
                  </a:lnTo>
                  <a:lnTo>
                    <a:pt x="121553" y="66293"/>
                  </a:lnTo>
                  <a:lnTo>
                    <a:pt x="121355" y="66417"/>
                  </a:lnTo>
                  <a:lnTo>
                    <a:pt x="121132" y="66466"/>
                  </a:lnTo>
                  <a:lnTo>
                    <a:pt x="120934" y="66516"/>
                  </a:lnTo>
                  <a:lnTo>
                    <a:pt x="120712" y="66516"/>
                  </a:lnTo>
                  <a:lnTo>
                    <a:pt x="120514" y="66466"/>
                  </a:lnTo>
                  <a:lnTo>
                    <a:pt x="120291" y="66367"/>
                  </a:lnTo>
                  <a:lnTo>
                    <a:pt x="120118" y="66268"/>
                  </a:lnTo>
                  <a:lnTo>
                    <a:pt x="120242" y="66441"/>
                  </a:lnTo>
                  <a:lnTo>
                    <a:pt x="120341" y="66664"/>
                  </a:lnTo>
                  <a:lnTo>
                    <a:pt x="120390" y="66887"/>
                  </a:lnTo>
                  <a:lnTo>
                    <a:pt x="120415" y="67109"/>
                  </a:lnTo>
                  <a:lnTo>
                    <a:pt x="120390" y="67332"/>
                  </a:lnTo>
                  <a:lnTo>
                    <a:pt x="120316" y="67554"/>
                  </a:lnTo>
                  <a:lnTo>
                    <a:pt x="120217" y="67752"/>
                  </a:lnTo>
                  <a:lnTo>
                    <a:pt x="120044" y="67926"/>
                  </a:lnTo>
                  <a:lnTo>
                    <a:pt x="119871" y="68074"/>
                  </a:lnTo>
                  <a:lnTo>
                    <a:pt x="119673" y="68198"/>
                  </a:lnTo>
                  <a:lnTo>
                    <a:pt x="119450" y="68272"/>
                  </a:lnTo>
                  <a:lnTo>
                    <a:pt x="119227" y="68297"/>
                  </a:lnTo>
                  <a:lnTo>
                    <a:pt x="119005" y="68272"/>
                  </a:lnTo>
                  <a:lnTo>
                    <a:pt x="118782" y="68222"/>
                  </a:lnTo>
                  <a:lnTo>
                    <a:pt x="118584" y="68123"/>
                  </a:lnTo>
                  <a:lnTo>
                    <a:pt x="118386" y="67975"/>
                  </a:lnTo>
                  <a:lnTo>
                    <a:pt x="118510" y="68173"/>
                  </a:lnTo>
                  <a:lnTo>
                    <a:pt x="118584" y="68371"/>
                  </a:lnTo>
                  <a:lnTo>
                    <a:pt x="118634" y="68593"/>
                  </a:lnTo>
                  <a:lnTo>
                    <a:pt x="118634" y="68816"/>
                  </a:lnTo>
                  <a:lnTo>
                    <a:pt x="118609" y="69014"/>
                  </a:lnTo>
                  <a:lnTo>
                    <a:pt x="118535" y="69212"/>
                  </a:lnTo>
                  <a:lnTo>
                    <a:pt x="118436" y="69410"/>
                  </a:lnTo>
                  <a:lnTo>
                    <a:pt x="118287" y="69583"/>
                  </a:lnTo>
                  <a:lnTo>
                    <a:pt x="118090" y="69756"/>
                  </a:lnTo>
                  <a:lnTo>
                    <a:pt x="117867" y="69855"/>
                  </a:lnTo>
                  <a:lnTo>
                    <a:pt x="117644" y="69929"/>
                  </a:lnTo>
                  <a:lnTo>
                    <a:pt x="117422" y="69954"/>
                  </a:lnTo>
                  <a:lnTo>
                    <a:pt x="117174" y="69929"/>
                  </a:lnTo>
                  <a:lnTo>
                    <a:pt x="116952" y="69855"/>
                  </a:lnTo>
                  <a:lnTo>
                    <a:pt x="116754" y="69756"/>
                  </a:lnTo>
                  <a:lnTo>
                    <a:pt x="116556" y="69583"/>
                  </a:lnTo>
                  <a:lnTo>
                    <a:pt x="116506" y="69558"/>
                  </a:lnTo>
                  <a:lnTo>
                    <a:pt x="116506" y="69558"/>
                  </a:lnTo>
                  <a:lnTo>
                    <a:pt x="116630" y="69731"/>
                  </a:lnTo>
                  <a:lnTo>
                    <a:pt x="116704" y="69929"/>
                  </a:lnTo>
                  <a:lnTo>
                    <a:pt x="116754" y="70152"/>
                  </a:lnTo>
                  <a:lnTo>
                    <a:pt x="116754" y="70350"/>
                  </a:lnTo>
                  <a:lnTo>
                    <a:pt x="116729" y="70572"/>
                  </a:lnTo>
                  <a:lnTo>
                    <a:pt x="116655" y="70770"/>
                  </a:lnTo>
                  <a:lnTo>
                    <a:pt x="116556" y="70968"/>
                  </a:lnTo>
                  <a:lnTo>
                    <a:pt x="116408" y="71141"/>
                  </a:lnTo>
                  <a:lnTo>
                    <a:pt x="116284" y="71240"/>
                  </a:lnTo>
                  <a:lnTo>
                    <a:pt x="117001" y="71240"/>
                  </a:lnTo>
                  <a:lnTo>
                    <a:pt x="117051" y="71018"/>
                  </a:lnTo>
                  <a:lnTo>
                    <a:pt x="117125" y="70820"/>
                  </a:lnTo>
                  <a:lnTo>
                    <a:pt x="117249" y="70622"/>
                  </a:lnTo>
                  <a:lnTo>
                    <a:pt x="117397" y="70449"/>
                  </a:lnTo>
                  <a:lnTo>
                    <a:pt x="117545" y="70300"/>
                  </a:lnTo>
                  <a:lnTo>
                    <a:pt x="117743" y="70201"/>
                  </a:lnTo>
                  <a:lnTo>
                    <a:pt x="117916" y="70127"/>
                  </a:lnTo>
                  <a:lnTo>
                    <a:pt x="118114" y="70078"/>
                  </a:lnTo>
                  <a:lnTo>
                    <a:pt x="118535" y="70078"/>
                  </a:lnTo>
                  <a:lnTo>
                    <a:pt x="118733" y="70152"/>
                  </a:lnTo>
                  <a:lnTo>
                    <a:pt x="118931" y="70226"/>
                  </a:lnTo>
                  <a:lnTo>
                    <a:pt x="118856" y="70053"/>
                  </a:lnTo>
                  <a:lnTo>
                    <a:pt x="118832" y="69855"/>
                  </a:lnTo>
                  <a:lnTo>
                    <a:pt x="118832" y="69682"/>
                  </a:lnTo>
                  <a:lnTo>
                    <a:pt x="118856" y="69484"/>
                  </a:lnTo>
                  <a:lnTo>
                    <a:pt x="118906" y="69311"/>
                  </a:lnTo>
                  <a:lnTo>
                    <a:pt x="118980" y="69138"/>
                  </a:lnTo>
                  <a:lnTo>
                    <a:pt x="119079" y="68964"/>
                  </a:lnTo>
                  <a:lnTo>
                    <a:pt x="119203" y="68816"/>
                  </a:lnTo>
                  <a:lnTo>
                    <a:pt x="119376" y="68692"/>
                  </a:lnTo>
                  <a:lnTo>
                    <a:pt x="119549" y="68569"/>
                  </a:lnTo>
                  <a:lnTo>
                    <a:pt x="119722" y="68494"/>
                  </a:lnTo>
                  <a:lnTo>
                    <a:pt x="119920" y="68445"/>
                  </a:lnTo>
                  <a:lnTo>
                    <a:pt x="120316" y="68445"/>
                  </a:lnTo>
                  <a:lnTo>
                    <a:pt x="120489" y="68494"/>
                  </a:lnTo>
                  <a:lnTo>
                    <a:pt x="120687" y="68569"/>
                  </a:lnTo>
                  <a:lnTo>
                    <a:pt x="120613" y="68371"/>
                  </a:lnTo>
                  <a:lnTo>
                    <a:pt x="120563" y="68173"/>
                  </a:lnTo>
                  <a:lnTo>
                    <a:pt x="120563" y="67975"/>
                  </a:lnTo>
                  <a:lnTo>
                    <a:pt x="120588" y="67802"/>
                  </a:lnTo>
                  <a:lnTo>
                    <a:pt x="120637" y="67604"/>
                  </a:lnTo>
                  <a:lnTo>
                    <a:pt x="120712" y="67431"/>
                  </a:lnTo>
                  <a:lnTo>
                    <a:pt x="120811" y="67258"/>
                  </a:lnTo>
                  <a:lnTo>
                    <a:pt x="120934" y="67084"/>
                  </a:lnTo>
                  <a:lnTo>
                    <a:pt x="121083" y="66961"/>
                  </a:lnTo>
                  <a:lnTo>
                    <a:pt x="121256" y="66862"/>
                  </a:lnTo>
                  <a:lnTo>
                    <a:pt x="121429" y="66788"/>
                  </a:lnTo>
                  <a:lnTo>
                    <a:pt x="121602" y="66738"/>
                  </a:lnTo>
                  <a:lnTo>
                    <a:pt x="121800" y="66713"/>
                  </a:lnTo>
                  <a:lnTo>
                    <a:pt x="121973" y="66713"/>
                  </a:lnTo>
                  <a:lnTo>
                    <a:pt x="122171" y="66738"/>
                  </a:lnTo>
                  <a:lnTo>
                    <a:pt x="122344" y="66788"/>
                  </a:lnTo>
                  <a:lnTo>
                    <a:pt x="122344" y="66788"/>
                  </a:lnTo>
                  <a:lnTo>
                    <a:pt x="122270" y="66615"/>
                  </a:lnTo>
                  <a:lnTo>
                    <a:pt x="122220" y="66417"/>
                  </a:lnTo>
                  <a:lnTo>
                    <a:pt x="122196" y="66219"/>
                  </a:lnTo>
                  <a:lnTo>
                    <a:pt x="122196" y="65996"/>
                  </a:lnTo>
                  <a:lnTo>
                    <a:pt x="122245" y="65798"/>
                  </a:lnTo>
                  <a:lnTo>
                    <a:pt x="122319" y="65600"/>
                  </a:lnTo>
                  <a:lnTo>
                    <a:pt x="122443" y="65427"/>
                  </a:lnTo>
                  <a:lnTo>
                    <a:pt x="122567" y="65254"/>
                  </a:lnTo>
                  <a:lnTo>
                    <a:pt x="122715" y="65130"/>
                  </a:lnTo>
                  <a:lnTo>
                    <a:pt x="122864" y="65031"/>
                  </a:lnTo>
                  <a:lnTo>
                    <a:pt x="123037" y="64957"/>
                  </a:lnTo>
                  <a:lnTo>
                    <a:pt x="123210" y="64908"/>
                  </a:lnTo>
                  <a:lnTo>
                    <a:pt x="123383" y="64883"/>
                  </a:lnTo>
                  <a:lnTo>
                    <a:pt x="123556" y="64883"/>
                  </a:lnTo>
                  <a:lnTo>
                    <a:pt x="123729" y="64908"/>
                  </a:lnTo>
                  <a:lnTo>
                    <a:pt x="123903" y="64957"/>
                  </a:lnTo>
                  <a:lnTo>
                    <a:pt x="123804" y="64759"/>
                  </a:lnTo>
                  <a:lnTo>
                    <a:pt x="123754" y="64561"/>
                  </a:lnTo>
                  <a:lnTo>
                    <a:pt x="123705" y="64339"/>
                  </a:lnTo>
                  <a:lnTo>
                    <a:pt x="123729" y="64116"/>
                  </a:lnTo>
                  <a:lnTo>
                    <a:pt x="123754" y="63918"/>
                  </a:lnTo>
                  <a:lnTo>
                    <a:pt x="123828" y="63720"/>
                  </a:lnTo>
                  <a:lnTo>
                    <a:pt x="123952" y="63523"/>
                  </a:lnTo>
                  <a:lnTo>
                    <a:pt x="124100" y="63349"/>
                  </a:lnTo>
                  <a:lnTo>
                    <a:pt x="124224" y="63226"/>
                  </a:lnTo>
                  <a:lnTo>
                    <a:pt x="124372" y="63127"/>
                  </a:lnTo>
                  <a:lnTo>
                    <a:pt x="124546" y="63053"/>
                  </a:lnTo>
                  <a:lnTo>
                    <a:pt x="124694" y="63003"/>
                  </a:lnTo>
                  <a:lnTo>
                    <a:pt x="124867" y="62978"/>
                  </a:lnTo>
                  <a:lnTo>
                    <a:pt x="125214" y="62978"/>
                  </a:lnTo>
                  <a:lnTo>
                    <a:pt x="125387" y="63028"/>
                  </a:lnTo>
                  <a:lnTo>
                    <a:pt x="125387" y="63028"/>
                  </a:lnTo>
                  <a:lnTo>
                    <a:pt x="125263" y="62830"/>
                  </a:lnTo>
                  <a:lnTo>
                    <a:pt x="125164" y="62607"/>
                  </a:lnTo>
                  <a:lnTo>
                    <a:pt x="125139" y="62385"/>
                  </a:lnTo>
                  <a:lnTo>
                    <a:pt x="125115" y="62162"/>
                  </a:lnTo>
                  <a:lnTo>
                    <a:pt x="125164" y="61939"/>
                  </a:lnTo>
                  <a:lnTo>
                    <a:pt x="125238" y="61717"/>
                  </a:lnTo>
                  <a:lnTo>
                    <a:pt x="125337" y="61519"/>
                  </a:lnTo>
                  <a:lnTo>
                    <a:pt x="125510" y="61346"/>
                  </a:lnTo>
                  <a:lnTo>
                    <a:pt x="125609" y="61247"/>
                  </a:lnTo>
                  <a:lnTo>
                    <a:pt x="125758" y="61148"/>
                  </a:lnTo>
                  <a:lnTo>
                    <a:pt x="125881" y="61074"/>
                  </a:lnTo>
                  <a:lnTo>
                    <a:pt x="126030" y="61024"/>
                  </a:lnTo>
                  <a:lnTo>
                    <a:pt x="126178" y="60999"/>
                  </a:lnTo>
                  <a:lnTo>
                    <a:pt x="126351" y="60975"/>
                  </a:lnTo>
                  <a:lnTo>
                    <a:pt x="126500" y="60975"/>
                  </a:lnTo>
                  <a:lnTo>
                    <a:pt x="126648" y="60999"/>
                  </a:lnTo>
                  <a:lnTo>
                    <a:pt x="126648" y="60901"/>
                  </a:lnTo>
                  <a:lnTo>
                    <a:pt x="126549" y="60727"/>
                  </a:lnTo>
                  <a:lnTo>
                    <a:pt x="126475" y="60554"/>
                  </a:lnTo>
                  <a:lnTo>
                    <a:pt x="126426" y="60356"/>
                  </a:lnTo>
                  <a:lnTo>
                    <a:pt x="126426" y="60158"/>
                  </a:lnTo>
                  <a:lnTo>
                    <a:pt x="126426" y="59985"/>
                  </a:lnTo>
                  <a:lnTo>
                    <a:pt x="126475" y="59787"/>
                  </a:lnTo>
                  <a:lnTo>
                    <a:pt x="126549" y="59614"/>
                  </a:lnTo>
                  <a:lnTo>
                    <a:pt x="126648" y="59441"/>
                  </a:lnTo>
                  <a:lnTo>
                    <a:pt x="126648" y="58402"/>
                  </a:lnTo>
                  <a:lnTo>
                    <a:pt x="126500" y="58452"/>
                  </a:lnTo>
                  <a:lnTo>
                    <a:pt x="126178" y="58452"/>
                  </a:lnTo>
                  <a:lnTo>
                    <a:pt x="126030" y="58427"/>
                  </a:lnTo>
                  <a:lnTo>
                    <a:pt x="125881" y="58377"/>
                  </a:lnTo>
                  <a:lnTo>
                    <a:pt x="125733" y="58303"/>
                  </a:lnTo>
                  <a:lnTo>
                    <a:pt x="125609" y="58204"/>
                  </a:lnTo>
                  <a:lnTo>
                    <a:pt x="125486" y="58105"/>
                  </a:lnTo>
                  <a:lnTo>
                    <a:pt x="125337" y="57932"/>
                  </a:lnTo>
                  <a:lnTo>
                    <a:pt x="125214" y="57710"/>
                  </a:lnTo>
                  <a:lnTo>
                    <a:pt x="125164" y="57487"/>
                  </a:lnTo>
                  <a:lnTo>
                    <a:pt x="125139" y="57264"/>
                  </a:lnTo>
                  <a:lnTo>
                    <a:pt x="125164" y="57042"/>
                  </a:lnTo>
                  <a:lnTo>
                    <a:pt x="125214" y="56819"/>
                  </a:lnTo>
                  <a:lnTo>
                    <a:pt x="125337" y="56621"/>
                  </a:lnTo>
                  <a:lnTo>
                    <a:pt x="125486" y="56423"/>
                  </a:lnTo>
                  <a:lnTo>
                    <a:pt x="125609" y="56324"/>
                  </a:lnTo>
                  <a:lnTo>
                    <a:pt x="125733" y="56225"/>
                  </a:lnTo>
                  <a:lnTo>
                    <a:pt x="125881" y="56176"/>
                  </a:lnTo>
                  <a:lnTo>
                    <a:pt x="126030" y="56126"/>
                  </a:lnTo>
                  <a:lnTo>
                    <a:pt x="126178" y="56102"/>
                  </a:lnTo>
                  <a:lnTo>
                    <a:pt x="126351" y="56077"/>
                  </a:lnTo>
                  <a:lnTo>
                    <a:pt x="126500" y="56102"/>
                  </a:lnTo>
                  <a:lnTo>
                    <a:pt x="126648" y="56126"/>
                  </a:lnTo>
                  <a:lnTo>
                    <a:pt x="126648" y="56003"/>
                  </a:lnTo>
                  <a:lnTo>
                    <a:pt x="126525" y="55904"/>
                  </a:lnTo>
                  <a:lnTo>
                    <a:pt x="126376" y="55706"/>
                  </a:lnTo>
                  <a:lnTo>
                    <a:pt x="126277" y="55508"/>
                  </a:lnTo>
                  <a:lnTo>
                    <a:pt x="126203" y="55285"/>
                  </a:lnTo>
                  <a:lnTo>
                    <a:pt x="126178" y="55063"/>
                  </a:lnTo>
                  <a:lnTo>
                    <a:pt x="126203" y="54840"/>
                  </a:lnTo>
                  <a:lnTo>
                    <a:pt x="126277" y="54642"/>
                  </a:lnTo>
                  <a:lnTo>
                    <a:pt x="126376" y="54420"/>
                  </a:lnTo>
                  <a:lnTo>
                    <a:pt x="126525" y="54247"/>
                  </a:lnTo>
                  <a:lnTo>
                    <a:pt x="126648" y="54148"/>
                  </a:lnTo>
                  <a:lnTo>
                    <a:pt x="126648" y="51600"/>
                  </a:lnTo>
                  <a:lnTo>
                    <a:pt x="126500" y="51649"/>
                  </a:lnTo>
                  <a:lnTo>
                    <a:pt x="126351" y="51674"/>
                  </a:lnTo>
                  <a:lnTo>
                    <a:pt x="126203" y="51674"/>
                  </a:lnTo>
                  <a:lnTo>
                    <a:pt x="126055" y="51649"/>
                  </a:lnTo>
                  <a:lnTo>
                    <a:pt x="125906" y="51625"/>
                  </a:lnTo>
                  <a:lnTo>
                    <a:pt x="125782" y="51550"/>
                  </a:lnTo>
                  <a:lnTo>
                    <a:pt x="125634" y="51476"/>
                  </a:lnTo>
                  <a:lnTo>
                    <a:pt x="125510" y="51377"/>
                  </a:lnTo>
                  <a:lnTo>
                    <a:pt x="125387" y="51204"/>
                  </a:lnTo>
                  <a:lnTo>
                    <a:pt x="125288" y="51031"/>
                  </a:lnTo>
                  <a:lnTo>
                    <a:pt x="125238" y="50833"/>
                  </a:lnTo>
                  <a:lnTo>
                    <a:pt x="125214" y="50635"/>
                  </a:lnTo>
                  <a:lnTo>
                    <a:pt x="125238" y="50412"/>
                  </a:lnTo>
                  <a:lnTo>
                    <a:pt x="125288" y="50239"/>
                  </a:lnTo>
                  <a:lnTo>
                    <a:pt x="125387" y="50041"/>
                  </a:lnTo>
                  <a:lnTo>
                    <a:pt x="125510" y="49893"/>
                  </a:lnTo>
                  <a:lnTo>
                    <a:pt x="125634" y="49769"/>
                  </a:lnTo>
                  <a:lnTo>
                    <a:pt x="125782" y="49695"/>
                  </a:lnTo>
                  <a:lnTo>
                    <a:pt x="125906" y="49646"/>
                  </a:lnTo>
                  <a:lnTo>
                    <a:pt x="126055" y="49596"/>
                  </a:lnTo>
                  <a:lnTo>
                    <a:pt x="126203" y="49571"/>
                  </a:lnTo>
                  <a:lnTo>
                    <a:pt x="126351" y="49571"/>
                  </a:lnTo>
                  <a:lnTo>
                    <a:pt x="126500" y="49596"/>
                  </a:lnTo>
                  <a:lnTo>
                    <a:pt x="126648" y="49646"/>
                  </a:lnTo>
                  <a:lnTo>
                    <a:pt x="126648" y="49225"/>
                  </a:lnTo>
                  <a:lnTo>
                    <a:pt x="126525" y="49200"/>
                  </a:lnTo>
                  <a:lnTo>
                    <a:pt x="126401" y="49126"/>
                  </a:lnTo>
                  <a:lnTo>
                    <a:pt x="126302" y="49052"/>
                  </a:lnTo>
                  <a:lnTo>
                    <a:pt x="126203" y="48978"/>
                  </a:lnTo>
                  <a:lnTo>
                    <a:pt x="126079" y="48805"/>
                  </a:lnTo>
                  <a:lnTo>
                    <a:pt x="125980" y="48631"/>
                  </a:lnTo>
                  <a:lnTo>
                    <a:pt x="125931" y="48434"/>
                  </a:lnTo>
                  <a:lnTo>
                    <a:pt x="125906" y="48260"/>
                  </a:lnTo>
                  <a:lnTo>
                    <a:pt x="125931" y="48063"/>
                  </a:lnTo>
                  <a:lnTo>
                    <a:pt x="125980" y="47865"/>
                  </a:lnTo>
                  <a:lnTo>
                    <a:pt x="126079" y="47692"/>
                  </a:lnTo>
                  <a:lnTo>
                    <a:pt x="126203" y="47518"/>
                  </a:lnTo>
                  <a:lnTo>
                    <a:pt x="126302" y="47444"/>
                  </a:lnTo>
                  <a:lnTo>
                    <a:pt x="126401" y="47370"/>
                  </a:lnTo>
                  <a:lnTo>
                    <a:pt x="126525" y="47296"/>
                  </a:lnTo>
                  <a:lnTo>
                    <a:pt x="126648" y="47271"/>
                  </a:lnTo>
                  <a:lnTo>
                    <a:pt x="126648" y="46455"/>
                  </a:lnTo>
                  <a:lnTo>
                    <a:pt x="126549" y="46306"/>
                  </a:lnTo>
                  <a:lnTo>
                    <a:pt x="126500" y="46158"/>
                  </a:lnTo>
                  <a:lnTo>
                    <a:pt x="126450" y="45985"/>
                  </a:lnTo>
                  <a:lnTo>
                    <a:pt x="126426" y="45836"/>
                  </a:lnTo>
                  <a:lnTo>
                    <a:pt x="126450" y="45663"/>
                  </a:lnTo>
                  <a:lnTo>
                    <a:pt x="126500" y="45515"/>
                  </a:lnTo>
                  <a:lnTo>
                    <a:pt x="126549" y="45366"/>
                  </a:lnTo>
                  <a:lnTo>
                    <a:pt x="126648" y="45218"/>
                  </a:lnTo>
                  <a:lnTo>
                    <a:pt x="126648" y="31786"/>
                  </a:lnTo>
                  <a:lnTo>
                    <a:pt x="126525" y="31712"/>
                  </a:lnTo>
                  <a:lnTo>
                    <a:pt x="126426" y="31638"/>
                  </a:lnTo>
                  <a:lnTo>
                    <a:pt x="126351" y="31539"/>
                  </a:lnTo>
                  <a:lnTo>
                    <a:pt x="126277" y="31415"/>
                  </a:lnTo>
                  <a:lnTo>
                    <a:pt x="126228" y="31267"/>
                  </a:lnTo>
                  <a:lnTo>
                    <a:pt x="126228" y="31143"/>
                  </a:lnTo>
                  <a:lnTo>
                    <a:pt x="126228" y="30995"/>
                  </a:lnTo>
                  <a:lnTo>
                    <a:pt x="126277" y="30871"/>
                  </a:lnTo>
                  <a:lnTo>
                    <a:pt x="126351" y="30747"/>
                  </a:lnTo>
                  <a:lnTo>
                    <a:pt x="126426" y="30648"/>
                  </a:lnTo>
                  <a:lnTo>
                    <a:pt x="126525" y="30550"/>
                  </a:lnTo>
                  <a:lnTo>
                    <a:pt x="126648" y="30500"/>
                  </a:lnTo>
                  <a:lnTo>
                    <a:pt x="126648" y="29288"/>
                  </a:lnTo>
                  <a:lnTo>
                    <a:pt x="126549" y="29337"/>
                  </a:lnTo>
                  <a:lnTo>
                    <a:pt x="126450" y="29387"/>
                  </a:lnTo>
                  <a:lnTo>
                    <a:pt x="126327" y="29412"/>
                  </a:lnTo>
                  <a:lnTo>
                    <a:pt x="126228" y="29412"/>
                  </a:lnTo>
                  <a:lnTo>
                    <a:pt x="126104" y="29387"/>
                  </a:lnTo>
                  <a:lnTo>
                    <a:pt x="126005" y="29337"/>
                  </a:lnTo>
                  <a:lnTo>
                    <a:pt x="125906" y="29288"/>
                  </a:lnTo>
                  <a:lnTo>
                    <a:pt x="125807" y="29214"/>
                  </a:lnTo>
                  <a:lnTo>
                    <a:pt x="125733" y="29115"/>
                  </a:lnTo>
                  <a:lnTo>
                    <a:pt x="125659" y="29016"/>
                  </a:lnTo>
                  <a:lnTo>
                    <a:pt x="125634" y="28892"/>
                  </a:lnTo>
                  <a:lnTo>
                    <a:pt x="125634" y="28769"/>
                  </a:lnTo>
                  <a:lnTo>
                    <a:pt x="125634" y="28645"/>
                  </a:lnTo>
                  <a:lnTo>
                    <a:pt x="125659" y="28521"/>
                  </a:lnTo>
                  <a:lnTo>
                    <a:pt x="125733" y="28422"/>
                  </a:lnTo>
                  <a:lnTo>
                    <a:pt x="125807" y="28299"/>
                  </a:lnTo>
                  <a:lnTo>
                    <a:pt x="125906" y="28224"/>
                  </a:lnTo>
                  <a:lnTo>
                    <a:pt x="126005" y="28175"/>
                  </a:lnTo>
                  <a:lnTo>
                    <a:pt x="126104" y="28150"/>
                  </a:lnTo>
                  <a:lnTo>
                    <a:pt x="126228" y="28125"/>
                  </a:lnTo>
                  <a:lnTo>
                    <a:pt x="126327" y="28125"/>
                  </a:lnTo>
                  <a:lnTo>
                    <a:pt x="126450" y="28150"/>
                  </a:lnTo>
                  <a:lnTo>
                    <a:pt x="126549" y="28200"/>
                  </a:lnTo>
                  <a:lnTo>
                    <a:pt x="126648" y="28249"/>
                  </a:lnTo>
                  <a:lnTo>
                    <a:pt x="126648" y="22486"/>
                  </a:lnTo>
                  <a:lnTo>
                    <a:pt x="126574" y="22535"/>
                  </a:lnTo>
                  <a:lnTo>
                    <a:pt x="126475" y="22585"/>
                  </a:lnTo>
                  <a:lnTo>
                    <a:pt x="126401" y="22609"/>
                  </a:lnTo>
                  <a:lnTo>
                    <a:pt x="126203" y="22609"/>
                  </a:lnTo>
                  <a:lnTo>
                    <a:pt x="126129" y="22585"/>
                  </a:lnTo>
                  <a:lnTo>
                    <a:pt x="126030" y="22535"/>
                  </a:lnTo>
                  <a:lnTo>
                    <a:pt x="125956" y="22461"/>
                  </a:lnTo>
                  <a:lnTo>
                    <a:pt x="125906" y="22387"/>
                  </a:lnTo>
                  <a:lnTo>
                    <a:pt x="125857" y="22312"/>
                  </a:lnTo>
                  <a:lnTo>
                    <a:pt x="125832" y="22214"/>
                  </a:lnTo>
                  <a:lnTo>
                    <a:pt x="125807" y="22115"/>
                  </a:lnTo>
                  <a:lnTo>
                    <a:pt x="125832" y="22016"/>
                  </a:lnTo>
                  <a:lnTo>
                    <a:pt x="125857" y="21917"/>
                  </a:lnTo>
                  <a:lnTo>
                    <a:pt x="125906" y="21842"/>
                  </a:lnTo>
                  <a:lnTo>
                    <a:pt x="125956" y="21768"/>
                  </a:lnTo>
                  <a:lnTo>
                    <a:pt x="126030" y="21694"/>
                  </a:lnTo>
                  <a:lnTo>
                    <a:pt x="126129" y="21645"/>
                  </a:lnTo>
                  <a:lnTo>
                    <a:pt x="126203" y="21620"/>
                  </a:lnTo>
                  <a:lnTo>
                    <a:pt x="126401" y="21620"/>
                  </a:lnTo>
                  <a:lnTo>
                    <a:pt x="126475" y="21645"/>
                  </a:lnTo>
                  <a:lnTo>
                    <a:pt x="126574" y="21694"/>
                  </a:lnTo>
                  <a:lnTo>
                    <a:pt x="126648" y="21744"/>
                  </a:lnTo>
                  <a:lnTo>
                    <a:pt x="126648" y="18256"/>
                  </a:lnTo>
                  <a:lnTo>
                    <a:pt x="126648" y="18182"/>
                  </a:lnTo>
                  <a:lnTo>
                    <a:pt x="126648" y="18083"/>
                  </a:lnTo>
                  <a:lnTo>
                    <a:pt x="1266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" name="Google Shape;194;p16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13000">
              <a:schemeClr val="accent3"/>
            </a:gs>
            <a:gs pos="29000">
              <a:schemeClr val="accent5"/>
            </a:gs>
            <a:gs pos="100000">
              <a:schemeClr val="accent6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62000" y="358375"/>
            <a:ext cx="6255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2000" y="1504950"/>
            <a:ext cx="6255000" cy="29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45384" y="3406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algn="r">
              <a:buNone/>
              <a:defRPr sz="1300">
                <a:solidFill>
                  <a:schemeClr val="accen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58" r:id="rId3"/>
    <p:sldLayoutId id="2147483659" r:id="rId4"/>
    <p:sldLayoutId id="2147483662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438;p27">
            <a:extLst>
              <a:ext uri="{FF2B5EF4-FFF2-40B4-BE49-F238E27FC236}">
                <a16:creationId xmlns:a16="http://schemas.microsoft.com/office/drawing/2014/main" id="{6438770E-2EBE-4855-8197-4082B59427E6}"/>
              </a:ext>
            </a:extLst>
          </p:cNvPr>
          <p:cNvSpPr/>
          <p:nvPr/>
        </p:nvSpPr>
        <p:spPr>
          <a:xfrm>
            <a:off x="2033727" y="3806229"/>
            <a:ext cx="96051" cy="96051"/>
          </a:xfrm>
          <a:custGeom>
            <a:avLst/>
            <a:gdLst/>
            <a:ahLst/>
            <a:cxnLst/>
            <a:rect l="l" t="t" r="r" b="b"/>
            <a:pathLst>
              <a:path w="1973" h="1973" extrusionOk="0">
                <a:moveTo>
                  <a:pt x="980" y="0"/>
                </a:moveTo>
                <a:cubicBezTo>
                  <a:pt x="927" y="0"/>
                  <a:pt x="874" y="14"/>
                  <a:pt x="834" y="53"/>
                </a:cubicBezTo>
                <a:cubicBezTo>
                  <a:pt x="807" y="93"/>
                  <a:pt x="781" y="133"/>
                  <a:pt x="781" y="186"/>
                </a:cubicBezTo>
                <a:cubicBezTo>
                  <a:pt x="781" y="252"/>
                  <a:pt x="781" y="331"/>
                  <a:pt x="794" y="450"/>
                </a:cubicBezTo>
                <a:cubicBezTo>
                  <a:pt x="794" y="543"/>
                  <a:pt x="807" y="662"/>
                  <a:pt x="807" y="808"/>
                </a:cubicBezTo>
                <a:lnTo>
                  <a:pt x="159" y="808"/>
                </a:lnTo>
                <a:cubicBezTo>
                  <a:pt x="132" y="808"/>
                  <a:pt x="93" y="821"/>
                  <a:pt x="53" y="848"/>
                </a:cubicBezTo>
                <a:cubicBezTo>
                  <a:pt x="13" y="887"/>
                  <a:pt x="0" y="927"/>
                  <a:pt x="0" y="1006"/>
                </a:cubicBezTo>
                <a:cubicBezTo>
                  <a:pt x="0" y="1073"/>
                  <a:pt x="13" y="1125"/>
                  <a:pt x="53" y="1152"/>
                </a:cubicBezTo>
                <a:cubicBezTo>
                  <a:pt x="93" y="1178"/>
                  <a:pt x="132" y="1192"/>
                  <a:pt x="159" y="1192"/>
                </a:cubicBezTo>
                <a:lnTo>
                  <a:pt x="424" y="1192"/>
                </a:lnTo>
                <a:cubicBezTo>
                  <a:pt x="530" y="1192"/>
                  <a:pt x="662" y="1178"/>
                  <a:pt x="794" y="1178"/>
                </a:cubicBezTo>
                <a:cubicBezTo>
                  <a:pt x="781" y="1284"/>
                  <a:pt x="781" y="1403"/>
                  <a:pt x="781" y="1536"/>
                </a:cubicBezTo>
                <a:cubicBezTo>
                  <a:pt x="768" y="1655"/>
                  <a:pt x="768" y="1748"/>
                  <a:pt x="768" y="1814"/>
                </a:cubicBezTo>
                <a:cubicBezTo>
                  <a:pt x="768" y="1853"/>
                  <a:pt x="794" y="1880"/>
                  <a:pt x="821" y="1920"/>
                </a:cubicBezTo>
                <a:cubicBezTo>
                  <a:pt x="860" y="1959"/>
                  <a:pt x="900" y="1973"/>
                  <a:pt x="980" y="1973"/>
                </a:cubicBezTo>
                <a:cubicBezTo>
                  <a:pt x="1046" y="1973"/>
                  <a:pt x="1099" y="1959"/>
                  <a:pt x="1138" y="1920"/>
                </a:cubicBezTo>
                <a:cubicBezTo>
                  <a:pt x="1178" y="1880"/>
                  <a:pt x="1191" y="1840"/>
                  <a:pt x="1191" y="1814"/>
                </a:cubicBezTo>
                <a:lnTo>
                  <a:pt x="1191" y="1178"/>
                </a:lnTo>
                <a:lnTo>
                  <a:pt x="1800" y="1178"/>
                </a:lnTo>
                <a:cubicBezTo>
                  <a:pt x="1840" y="1178"/>
                  <a:pt x="1880" y="1165"/>
                  <a:pt x="1919" y="1125"/>
                </a:cubicBezTo>
                <a:cubicBezTo>
                  <a:pt x="1959" y="1099"/>
                  <a:pt x="1972" y="1033"/>
                  <a:pt x="1972" y="967"/>
                </a:cubicBezTo>
                <a:cubicBezTo>
                  <a:pt x="1972" y="900"/>
                  <a:pt x="1959" y="848"/>
                  <a:pt x="1932" y="821"/>
                </a:cubicBezTo>
                <a:cubicBezTo>
                  <a:pt x="1906" y="781"/>
                  <a:pt x="1880" y="768"/>
                  <a:pt x="1840" y="768"/>
                </a:cubicBezTo>
                <a:cubicBezTo>
                  <a:pt x="1760" y="768"/>
                  <a:pt x="1668" y="781"/>
                  <a:pt x="1562" y="795"/>
                </a:cubicBezTo>
                <a:cubicBezTo>
                  <a:pt x="1443" y="795"/>
                  <a:pt x="1324" y="808"/>
                  <a:pt x="1191" y="808"/>
                </a:cubicBezTo>
                <a:lnTo>
                  <a:pt x="1191" y="450"/>
                </a:lnTo>
                <a:cubicBezTo>
                  <a:pt x="1191" y="345"/>
                  <a:pt x="1191" y="252"/>
                  <a:pt x="1191" y="186"/>
                </a:cubicBezTo>
                <a:cubicBezTo>
                  <a:pt x="1191" y="133"/>
                  <a:pt x="1178" y="93"/>
                  <a:pt x="1138" y="53"/>
                </a:cubicBezTo>
                <a:cubicBezTo>
                  <a:pt x="1099" y="14"/>
                  <a:pt x="1046" y="0"/>
                  <a:pt x="980" y="0"/>
                </a:cubicBezTo>
                <a:close/>
              </a:path>
            </a:pathLst>
          </a:custGeom>
          <a:solidFill>
            <a:srgbClr val="F6E5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439;p27">
            <a:extLst>
              <a:ext uri="{FF2B5EF4-FFF2-40B4-BE49-F238E27FC236}">
                <a16:creationId xmlns:a16="http://schemas.microsoft.com/office/drawing/2014/main" id="{DB8708CC-1080-4077-9DE8-C0164DBB60C5}"/>
              </a:ext>
            </a:extLst>
          </p:cNvPr>
          <p:cNvSpPr/>
          <p:nvPr/>
        </p:nvSpPr>
        <p:spPr>
          <a:xfrm>
            <a:off x="2455953" y="1284249"/>
            <a:ext cx="46150" cy="55"/>
          </a:xfrm>
          <a:custGeom>
            <a:avLst/>
            <a:gdLst/>
            <a:ahLst/>
            <a:cxnLst/>
            <a:rect l="l" t="t" r="r" b="b"/>
            <a:pathLst>
              <a:path w="835" h="1" extrusionOk="0">
                <a:moveTo>
                  <a:pt x="1" y="0"/>
                </a:moveTo>
                <a:lnTo>
                  <a:pt x="834" y="0"/>
                </a:lnTo>
                <a:lnTo>
                  <a:pt x="834" y="0"/>
                </a:lnTo>
                <a:close/>
              </a:path>
            </a:pathLst>
          </a:custGeom>
          <a:solidFill>
            <a:srgbClr val="F9CF7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440;p27">
            <a:extLst>
              <a:ext uri="{FF2B5EF4-FFF2-40B4-BE49-F238E27FC236}">
                <a16:creationId xmlns:a16="http://schemas.microsoft.com/office/drawing/2014/main" id="{E96DFEE0-23C5-4799-BFA6-3026B444C8C1}"/>
              </a:ext>
            </a:extLst>
          </p:cNvPr>
          <p:cNvSpPr/>
          <p:nvPr/>
        </p:nvSpPr>
        <p:spPr>
          <a:xfrm>
            <a:off x="2502049" y="1284249"/>
            <a:ext cx="15420" cy="55"/>
          </a:xfrm>
          <a:custGeom>
            <a:avLst/>
            <a:gdLst/>
            <a:ahLst/>
            <a:cxnLst/>
            <a:rect l="l" t="t" r="r" b="b"/>
            <a:pathLst>
              <a:path w="279" h="1" extrusionOk="0">
                <a:moveTo>
                  <a:pt x="0" y="0"/>
                </a:moveTo>
                <a:lnTo>
                  <a:pt x="278" y="0"/>
                </a:lnTo>
                <a:lnTo>
                  <a:pt x="278" y="0"/>
                </a:lnTo>
                <a:close/>
              </a:path>
            </a:pathLst>
          </a:custGeom>
          <a:solidFill>
            <a:srgbClr val="FFD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441;p27">
            <a:extLst>
              <a:ext uri="{FF2B5EF4-FFF2-40B4-BE49-F238E27FC236}">
                <a16:creationId xmlns:a16="http://schemas.microsoft.com/office/drawing/2014/main" id="{7204302C-50FB-4C17-976E-97AB261AB6D4}"/>
              </a:ext>
            </a:extLst>
          </p:cNvPr>
          <p:cNvSpPr/>
          <p:nvPr/>
        </p:nvSpPr>
        <p:spPr>
          <a:xfrm>
            <a:off x="2139201" y="1284249"/>
            <a:ext cx="57868" cy="55"/>
          </a:xfrm>
          <a:custGeom>
            <a:avLst/>
            <a:gdLst/>
            <a:ahLst/>
            <a:cxnLst/>
            <a:rect l="l" t="t" r="r" b="b"/>
            <a:pathLst>
              <a:path w="1047" h="1" extrusionOk="0">
                <a:moveTo>
                  <a:pt x="1" y="0"/>
                </a:moveTo>
                <a:lnTo>
                  <a:pt x="1046" y="0"/>
                </a:lnTo>
                <a:lnTo>
                  <a:pt x="1046" y="0"/>
                </a:lnTo>
                <a:close/>
              </a:path>
            </a:pathLst>
          </a:custGeom>
          <a:solidFill>
            <a:srgbClr val="F9CF7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442;p27">
            <a:extLst>
              <a:ext uri="{FF2B5EF4-FFF2-40B4-BE49-F238E27FC236}">
                <a16:creationId xmlns:a16="http://schemas.microsoft.com/office/drawing/2014/main" id="{43AF4CEE-DB39-40DC-A2AF-F481CB816E53}"/>
              </a:ext>
            </a:extLst>
          </p:cNvPr>
          <p:cNvSpPr/>
          <p:nvPr/>
        </p:nvSpPr>
        <p:spPr>
          <a:xfrm>
            <a:off x="3121448" y="2273011"/>
            <a:ext cx="2929" cy="11773"/>
          </a:xfrm>
          <a:custGeom>
            <a:avLst/>
            <a:gdLst/>
            <a:ahLst/>
            <a:cxnLst/>
            <a:rect l="l" t="t" r="r" b="b"/>
            <a:pathLst>
              <a:path w="53" h="213" extrusionOk="0">
                <a:moveTo>
                  <a:pt x="53" y="1"/>
                </a:moveTo>
                <a:cubicBezTo>
                  <a:pt x="53" y="1"/>
                  <a:pt x="0" y="54"/>
                  <a:pt x="0" y="107"/>
                </a:cubicBezTo>
                <a:cubicBezTo>
                  <a:pt x="0" y="160"/>
                  <a:pt x="53" y="213"/>
                  <a:pt x="53" y="213"/>
                </a:cubicBezTo>
                <a:lnTo>
                  <a:pt x="53" y="160"/>
                </a:lnTo>
                <a:lnTo>
                  <a:pt x="53" y="1"/>
                </a:lnTo>
                <a:close/>
              </a:path>
            </a:pathLst>
          </a:custGeom>
          <a:solidFill>
            <a:srgbClr val="F09C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443;p27">
            <a:extLst>
              <a:ext uri="{FF2B5EF4-FFF2-40B4-BE49-F238E27FC236}">
                <a16:creationId xmlns:a16="http://schemas.microsoft.com/office/drawing/2014/main" id="{AAF4BDC4-0146-4D6D-A62C-D94C585FD56B}"/>
              </a:ext>
            </a:extLst>
          </p:cNvPr>
          <p:cNvSpPr txBox="1">
            <a:spLocks/>
          </p:cNvSpPr>
          <p:nvPr/>
        </p:nvSpPr>
        <p:spPr>
          <a:xfrm>
            <a:off x="3647195" y="577922"/>
            <a:ext cx="4644536" cy="985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ctr"/>
            <a:r>
              <a:rPr lang="en-US" sz="4400" b="1" dirty="0">
                <a:solidFill>
                  <a:srgbClr val="64FC81"/>
                </a:solidFill>
              </a:rPr>
              <a:t>GROUP 8:</a:t>
            </a:r>
          </a:p>
          <a:p>
            <a:pPr algn="ctr"/>
            <a:r>
              <a:rPr lang="en-US" sz="4400" b="1" dirty="0">
                <a:solidFill>
                  <a:srgbClr val="64FC81"/>
                </a:solidFill>
              </a:rPr>
              <a:t>COMPUTER STORE</a:t>
            </a:r>
          </a:p>
        </p:txBody>
      </p:sp>
      <p:sp>
        <p:nvSpPr>
          <p:cNvPr id="209" name="Google Shape;444;p27">
            <a:extLst>
              <a:ext uri="{FF2B5EF4-FFF2-40B4-BE49-F238E27FC236}">
                <a16:creationId xmlns:a16="http://schemas.microsoft.com/office/drawing/2014/main" id="{8A610519-F98E-47E2-94E4-358D5865FDA8}"/>
              </a:ext>
            </a:extLst>
          </p:cNvPr>
          <p:cNvSpPr txBox="1">
            <a:spLocks/>
          </p:cNvSpPr>
          <p:nvPr/>
        </p:nvSpPr>
        <p:spPr>
          <a:xfrm>
            <a:off x="2439691" y="1828284"/>
            <a:ext cx="3708764" cy="1945059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>
                <a:solidFill>
                  <a:schemeClr val="accent1"/>
                </a:solidFill>
              </a:rPr>
              <a:t>Member: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 err="1">
                <a:solidFill>
                  <a:schemeClr val="accent1"/>
                </a:solidFill>
              </a:rPr>
              <a:t>Ngô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Hoàn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Tâm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 smtClean="0">
                <a:solidFill>
                  <a:schemeClr val="accent1"/>
                </a:solidFill>
              </a:rPr>
              <a:t>Huy</a:t>
            </a:r>
            <a:r>
              <a:rPr lang="en-US" sz="1800" dirty="0" smtClean="0">
                <a:solidFill>
                  <a:schemeClr val="accent1"/>
                </a:solidFill>
              </a:rPr>
              <a:t>               CE140548</a:t>
            </a:r>
            <a:r>
              <a:rPr lang="en-US" sz="1800" dirty="0">
                <a:solidFill>
                  <a:schemeClr val="accent1"/>
                </a:solidFill>
              </a:rPr>
              <a:t/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 err="1">
                <a:solidFill>
                  <a:schemeClr val="accent1"/>
                </a:solidFill>
              </a:rPr>
              <a:t>Ngô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Nguyễn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Hồng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Hải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>
                <a:solidFill>
                  <a:schemeClr val="accent1"/>
                </a:solidFill>
              </a:rPr>
              <a:t>Long </a:t>
            </a:r>
            <a:r>
              <a:rPr lang="en-US" sz="1800" dirty="0" smtClean="0">
                <a:solidFill>
                  <a:schemeClr val="accent1"/>
                </a:solidFill>
              </a:rPr>
              <a:t>CE140007</a:t>
            </a:r>
            <a:r>
              <a:rPr lang="en-US" sz="1800" dirty="0">
                <a:solidFill>
                  <a:schemeClr val="accent1"/>
                </a:solidFill>
              </a:rPr>
              <a:t/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 err="1">
                <a:solidFill>
                  <a:schemeClr val="accent1"/>
                </a:solidFill>
              </a:rPr>
              <a:t>Trần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Ngọc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Mẫn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 smtClean="0">
                <a:solidFill>
                  <a:schemeClr val="accent1"/>
                </a:solidFill>
              </a:rPr>
              <a:t>Huy</a:t>
            </a:r>
            <a:r>
              <a:rPr lang="en-US" sz="1800" dirty="0">
                <a:solidFill>
                  <a:schemeClr val="accent1"/>
                </a:solidFill>
              </a:rPr>
              <a:t>	          </a:t>
            </a:r>
            <a:r>
              <a:rPr lang="en-US" sz="1800" dirty="0" smtClean="0">
                <a:solidFill>
                  <a:schemeClr val="accent1"/>
                </a:solidFill>
              </a:rPr>
              <a:t> CE140289</a:t>
            </a:r>
            <a:r>
              <a:rPr lang="en-US" sz="1800" dirty="0">
                <a:solidFill>
                  <a:schemeClr val="accent1"/>
                </a:solidFill>
              </a:rPr>
              <a:t/>
            </a:r>
            <a:br>
              <a:rPr lang="en-US" sz="1800" dirty="0">
                <a:solidFill>
                  <a:schemeClr val="accent1"/>
                </a:solidFill>
              </a:rPr>
            </a:br>
            <a:r>
              <a:rPr lang="en-US" sz="1800" dirty="0" err="1">
                <a:solidFill>
                  <a:schemeClr val="accent1"/>
                </a:solidFill>
              </a:rPr>
              <a:t>Trần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Hoàng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 smtClean="0">
                <a:solidFill>
                  <a:schemeClr val="accent1"/>
                </a:solidFill>
              </a:rPr>
              <a:t>Quí</a:t>
            </a:r>
            <a:r>
              <a:rPr lang="en-US" sz="1800" dirty="0">
                <a:solidFill>
                  <a:schemeClr val="accent1"/>
                </a:solidFill>
              </a:rPr>
              <a:t>                  </a:t>
            </a:r>
            <a:r>
              <a:rPr lang="en-US" sz="1800" dirty="0" smtClean="0">
                <a:solidFill>
                  <a:schemeClr val="accent1"/>
                </a:solidFill>
              </a:rPr>
              <a:t>   CE140632</a:t>
            </a:r>
            <a:r>
              <a:rPr lang="en-US" sz="1800" dirty="0">
                <a:solidFill>
                  <a:schemeClr val="accent1"/>
                </a:solidFill>
              </a:rPr>
              <a:t/>
            </a:r>
            <a:br>
              <a:rPr lang="en-US" sz="1800" dirty="0">
                <a:solidFill>
                  <a:schemeClr val="accent1"/>
                </a:solidFill>
              </a:rPr>
            </a:br>
            <a:endParaRPr lang="en-US" sz="1800" dirty="0">
              <a:solidFill>
                <a:schemeClr val="accent1"/>
              </a:solidFill>
            </a:endParaRPr>
          </a:p>
          <a:p>
            <a:pPr marL="0" indent="0"/>
            <a:endParaRPr lang="en-US" sz="1800" dirty="0">
              <a:solidFill>
                <a:schemeClr val="accent1"/>
              </a:solidFill>
            </a:endParaRPr>
          </a:p>
        </p:txBody>
      </p:sp>
      <p:sp>
        <p:nvSpPr>
          <p:cNvPr id="210" name="Google Shape;445;p27">
            <a:extLst>
              <a:ext uri="{FF2B5EF4-FFF2-40B4-BE49-F238E27FC236}">
                <a16:creationId xmlns:a16="http://schemas.microsoft.com/office/drawing/2014/main" id="{04FF589F-F419-4E4D-B1A7-208F665C87E7}"/>
              </a:ext>
            </a:extLst>
          </p:cNvPr>
          <p:cNvSpPr/>
          <p:nvPr/>
        </p:nvSpPr>
        <p:spPr>
          <a:xfrm>
            <a:off x="7167285" y="3400297"/>
            <a:ext cx="55" cy="3703"/>
          </a:xfrm>
          <a:custGeom>
            <a:avLst/>
            <a:gdLst/>
            <a:ahLst/>
            <a:cxnLst/>
            <a:rect l="l" t="t" r="r" b="b"/>
            <a:pathLst>
              <a:path w="1" h="67" extrusionOk="0">
                <a:moveTo>
                  <a:pt x="1" y="66"/>
                </a:moveTo>
                <a:lnTo>
                  <a:pt x="1" y="66"/>
                </a:lnTo>
                <a:lnTo>
                  <a:pt x="1" y="0"/>
                </a:lnTo>
                <a:lnTo>
                  <a:pt x="1" y="0"/>
                </a:lnTo>
                <a:close/>
              </a:path>
            </a:pathLst>
          </a:custGeom>
          <a:solidFill>
            <a:srgbClr val="FFD9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446;p27">
            <a:extLst>
              <a:ext uri="{FF2B5EF4-FFF2-40B4-BE49-F238E27FC236}">
                <a16:creationId xmlns:a16="http://schemas.microsoft.com/office/drawing/2014/main" id="{223F9544-96C6-4B8B-840B-F96401F664CB}"/>
              </a:ext>
            </a:extLst>
          </p:cNvPr>
          <p:cNvSpPr/>
          <p:nvPr/>
        </p:nvSpPr>
        <p:spPr>
          <a:xfrm>
            <a:off x="3944447" y="5047859"/>
            <a:ext cx="210026" cy="3703"/>
          </a:xfrm>
          <a:custGeom>
            <a:avLst/>
            <a:gdLst/>
            <a:ahLst/>
            <a:cxnLst/>
            <a:rect l="l" t="t" r="r" b="b"/>
            <a:pathLst>
              <a:path w="3800" h="67" extrusionOk="0">
                <a:moveTo>
                  <a:pt x="1" y="1"/>
                </a:moveTo>
                <a:lnTo>
                  <a:pt x="1" y="67"/>
                </a:lnTo>
                <a:lnTo>
                  <a:pt x="3799" y="67"/>
                </a:lnTo>
                <a:lnTo>
                  <a:pt x="3799" y="1"/>
                </a:lnTo>
                <a:close/>
              </a:path>
            </a:pathLst>
          </a:custGeom>
          <a:solidFill>
            <a:srgbClr val="CDAC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447;p27">
            <a:extLst>
              <a:ext uri="{FF2B5EF4-FFF2-40B4-BE49-F238E27FC236}">
                <a16:creationId xmlns:a16="http://schemas.microsoft.com/office/drawing/2014/main" id="{E6A273CC-A855-468C-A8FC-007D28614D5D}"/>
              </a:ext>
            </a:extLst>
          </p:cNvPr>
          <p:cNvGrpSpPr/>
          <p:nvPr/>
        </p:nvGrpSpPr>
        <p:grpSpPr>
          <a:xfrm>
            <a:off x="6376280" y="3131601"/>
            <a:ext cx="2309668" cy="1593766"/>
            <a:chOff x="4799733" y="3457797"/>
            <a:chExt cx="2301387" cy="1593766"/>
          </a:xfrm>
        </p:grpSpPr>
        <p:sp>
          <p:nvSpPr>
            <p:cNvPr id="213" name="Google Shape;448;p27">
              <a:extLst>
                <a:ext uri="{FF2B5EF4-FFF2-40B4-BE49-F238E27FC236}">
                  <a16:creationId xmlns:a16="http://schemas.microsoft.com/office/drawing/2014/main" id="{45BE287F-EE70-463C-83AA-132F0300AB6B}"/>
                </a:ext>
              </a:extLst>
            </p:cNvPr>
            <p:cNvSpPr/>
            <p:nvPr/>
          </p:nvSpPr>
          <p:spPr>
            <a:xfrm>
              <a:off x="5512937" y="4441437"/>
              <a:ext cx="134693" cy="122202"/>
            </a:xfrm>
            <a:custGeom>
              <a:avLst/>
              <a:gdLst/>
              <a:ahLst/>
              <a:cxnLst/>
              <a:rect l="l" t="t" r="r" b="b"/>
              <a:pathLst>
                <a:path w="2437" h="2211" extrusionOk="0">
                  <a:moveTo>
                    <a:pt x="1" y="1"/>
                  </a:moveTo>
                  <a:lnTo>
                    <a:pt x="1" y="715"/>
                  </a:lnTo>
                  <a:lnTo>
                    <a:pt x="1" y="1271"/>
                  </a:lnTo>
                  <a:lnTo>
                    <a:pt x="1" y="2211"/>
                  </a:lnTo>
                  <a:lnTo>
                    <a:pt x="2436" y="111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09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49;p27">
              <a:extLst>
                <a:ext uri="{FF2B5EF4-FFF2-40B4-BE49-F238E27FC236}">
                  <a16:creationId xmlns:a16="http://schemas.microsoft.com/office/drawing/2014/main" id="{2630B532-86C3-4A64-9086-0606C7C1B785}"/>
                </a:ext>
              </a:extLst>
            </p:cNvPr>
            <p:cNvSpPr/>
            <p:nvPr/>
          </p:nvSpPr>
          <p:spPr>
            <a:xfrm>
              <a:off x="5671673" y="4450943"/>
              <a:ext cx="91527" cy="79091"/>
            </a:xfrm>
            <a:custGeom>
              <a:avLst/>
              <a:gdLst/>
              <a:ahLst/>
              <a:cxnLst/>
              <a:rect l="l" t="t" r="r" b="b"/>
              <a:pathLst>
                <a:path w="1656" h="1431" extrusionOk="0">
                  <a:moveTo>
                    <a:pt x="1" y="1"/>
                  </a:moveTo>
                  <a:lnTo>
                    <a:pt x="1" y="1430"/>
                  </a:lnTo>
                  <a:lnTo>
                    <a:pt x="1655" y="1430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F9CF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50;p27">
              <a:extLst>
                <a:ext uri="{FF2B5EF4-FFF2-40B4-BE49-F238E27FC236}">
                  <a16:creationId xmlns:a16="http://schemas.microsoft.com/office/drawing/2014/main" id="{4384E3E9-EB34-4E7D-A6A2-A62877A4DF89}"/>
                </a:ext>
              </a:extLst>
            </p:cNvPr>
            <p:cNvSpPr/>
            <p:nvPr/>
          </p:nvSpPr>
          <p:spPr>
            <a:xfrm>
              <a:off x="5670236" y="4448014"/>
              <a:ext cx="92246" cy="80528"/>
            </a:xfrm>
            <a:custGeom>
              <a:avLst/>
              <a:gdLst/>
              <a:ahLst/>
              <a:cxnLst/>
              <a:rect l="l" t="t" r="r" b="b"/>
              <a:pathLst>
                <a:path w="1669" h="1457" extrusionOk="0">
                  <a:moveTo>
                    <a:pt x="239" y="1"/>
                  </a:moveTo>
                  <a:cubicBezTo>
                    <a:pt x="146" y="1"/>
                    <a:pt x="80" y="14"/>
                    <a:pt x="53" y="27"/>
                  </a:cubicBezTo>
                  <a:cubicBezTo>
                    <a:pt x="14" y="40"/>
                    <a:pt x="0" y="54"/>
                    <a:pt x="0" y="93"/>
                  </a:cubicBezTo>
                  <a:cubicBezTo>
                    <a:pt x="0" y="120"/>
                    <a:pt x="14" y="146"/>
                    <a:pt x="40" y="160"/>
                  </a:cubicBezTo>
                  <a:cubicBezTo>
                    <a:pt x="80" y="173"/>
                    <a:pt x="120" y="173"/>
                    <a:pt x="186" y="173"/>
                  </a:cubicBezTo>
                  <a:cubicBezTo>
                    <a:pt x="225" y="186"/>
                    <a:pt x="265" y="186"/>
                    <a:pt x="292" y="199"/>
                  </a:cubicBezTo>
                  <a:cubicBezTo>
                    <a:pt x="305" y="212"/>
                    <a:pt x="345" y="239"/>
                    <a:pt x="371" y="292"/>
                  </a:cubicBezTo>
                  <a:lnTo>
                    <a:pt x="689" y="729"/>
                  </a:lnTo>
                  <a:lnTo>
                    <a:pt x="636" y="795"/>
                  </a:lnTo>
                  <a:lnTo>
                    <a:pt x="596" y="861"/>
                  </a:lnTo>
                  <a:lnTo>
                    <a:pt x="517" y="954"/>
                  </a:lnTo>
                  <a:cubicBezTo>
                    <a:pt x="490" y="993"/>
                    <a:pt x="450" y="1046"/>
                    <a:pt x="398" y="1126"/>
                  </a:cubicBezTo>
                  <a:cubicBezTo>
                    <a:pt x="371" y="1139"/>
                    <a:pt x="358" y="1152"/>
                    <a:pt x="331" y="1165"/>
                  </a:cubicBezTo>
                  <a:cubicBezTo>
                    <a:pt x="318" y="1179"/>
                    <a:pt x="292" y="1179"/>
                    <a:pt x="265" y="1192"/>
                  </a:cubicBezTo>
                  <a:cubicBezTo>
                    <a:pt x="212" y="1192"/>
                    <a:pt x="173" y="1205"/>
                    <a:pt x="133" y="1218"/>
                  </a:cubicBezTo>
                  <a:cubicBezTo>
                    <a:pt x="93" y="1232"/>
                    <a:pt x="80" y="1245"/>
                    <a:pt x="80" y="1285"/>
                  </a:cubicBezTo>
                  <a:cubicBezTo>
                    <a:pt x="80" y="1298"/>
                    <a:pt x="80" y="1324"/>
                    <a:pt x="80" y="1337"/>
                  </a:cubicBezTo>
                  <a:cubicBezTo>
                    <a:pt x="93" y="1337"/>
                    <a:pt x="106" y="1351"/>
                    <a:pt x="120" y="1351"/>
                  </a:cubicBezTo>
                  <a:cubicBezTo>
                    <a:pt x="133" y="1364"/>
                    <a:pt x="146" y="1364"/>
                    <a:pt x="159" y="1364"/>
                  </a:cubicBezTo>
                  <a:lnTo>
                    <a:pt x="556" y="1364"/>
                  </a:lnTo>
                  <a:cubicBezTo>
                    <a:pt x="570" y="1364"/>
                    <a:pt x="583" y="1377"/>
                    <a:pt x="609" y="1377"/>
                  </a:cubicBezTo>
                  <a:lnTo>
                    <a:pt x="675" y="1377"/>
                  </a:lnTo>
                  <a:cubicBezTo>
                    <a:pt x="702" y="1377"/>
                    <a:pt x="728" y="1364"/>
                    <a:pt x="755" y="1364"/>
                  </a:cubicBezTo>
                  <a:cubicBezTo>
                    <a:pt x="781" y="1351"/>
                    <a:pt x="808" y="1324"/>
                    <a:pt x="808" y="1298"/>
                  </a:cubicBezTo>
                  <a:cubicBezTo>
                    <a:pt x="808" y="1285"/>
                    <a:pt x="795" y="1258"/>
                    <a:pt x="781" y="1245"/>
                  </a:cubicBezTo>
                  <a:cubicBezTo>
                    <a:pt x="768" y="1218"/>
                    <a:pt x="715" y="1218"/>
                    <a:pt x="662" y="1218"/>
                  </a:cubicBezTo>
                  <a:cubicBezTo>
                    <a:pt x="636" y="1218"/>
                    <a:pt x="609" y="1205"/>
                    <a:pt x="609" y="1205"/>
                  </a:cubicBezTo>
                  <a:cubicBezTo>
                    <a:pt x="609" y="1192"/>
                    <a:pt x="596" y="1192"/>
                    <a:pt x="596" y="1179"/>
                  </a:cubicBezTo>
                  <a:cubicBezTo>
                    <a:pt x="596" y="1179"/>
                    <a:pt x="609" y="1152"/>
                    <a:pt x="623" y="1139"/>
                  </a:cubicBezTo>
                  <a:cubicBezTo>
                    <a:pt x="636" y="1112"/>
                    <a:pt x="649" y="1099"/>
                    <a:pt x="662" y="1086"/>
                  </a:cubicBezTo>
                  <a:cubicBezTo>
                    <a:pt x="689" y="1046"/>
                    <a:pt x="702" y="1020"/>
                    <a:pt x="728" y="993"/>
                  </a:cubicBezTo>
                  <a:cubicBezTo>
                    <a:pt x="742" y="980"/>
                    <a:pt x="768" y="940"/>
                    <a:pt x="808" y="887"/>
                  </a:cubicBezTo>
                  <a:cubicBezTo>
                    <a:pt x="834" y="927"/>
                    <a:pt x="861" y="967"/>
                    <a:pt x="887" y="1007"/>
                  </a:cubicBezTo>
                  <a:cubicBezTo>
                    <a:pt x="914" y="1033"/>
                    <a:pt x="940" y="1073"/>
                    <a:pt x="967" y="1112"/>
                  </a:cubicBezTo>
                  <a:cubicBezTo>
                    <a:pt x="980" y="1139"/>
                    <a:pt x="1006" y="1165"/>
                    <a:pt x="1020" y="1192"/>
                  </a:cubicBezTo>
                  <a:cubicBezTo>
                    <a:pt x="1033" y="1218"/>
                    <a:pt x="1046" y="1232"/>
                    <a:pt x="1046" y="1245"/>
                  </a:cubicBezTo>
                  <a:cubicBezTo>
                    <a:pt x="1046" y="1258"/>
                    <a:pt x="1033" y="1271"/>
                    <a:pt x="1033" y="1285"/>
                  </a:cubicBezTo>
                  <a:lnTo>
                    <a:pt x="993" y="1285"/>
                  </a:lnTo>
                  <a:cubicBezTo>
                    <a:pt x="967" y="1298"/>
                    <a:pt x="953" y="1311"/>
                    <a:pt x="953" y="1324"/>
                  </a:cubicBezTo>
                  <a:cubicBezTo>
                    <a:pt x="940" y="1337"/>
                    <a:pt x="940" y="1351"/>
                    <a:pt x="940" y="1364"/>
                  </a:cubicBezTo>
                  <a:cubicBezTo>
                    <a:pt x="940" y="1377"/>
                    <a:pt x="953" y="1404"/>
                    <a:pt x="967" y="1430"/>
                  </a:cubicBezTo>
                  <a:cubicBezTo>
                    <a:pt x="993" y="1443"/>
                    <a:pt x="1033" y="1457"/>
                    <a:pt x="1086" y="1457"/>
                  </a:cubicBezTo>
                  <a:lnTo>
                    <a:pt x="1536" y="1457"/>
                  </a:lnTo>
                  <a:cubicBezTo>
                    <a:pt x="1575" y="1457"/>
                    <a:pt x="1602" y="1457"/>
                    <a:pt x="1628" y="1443"/>
                  </a:cubicBezTo>
                  <a:cubicBezTo>
                    <a:pt x="1655" y="1443"/>
                    <a:pt x="1668" y="1417"/>
                    <a:pt x="1668" y="1377"/>
                  </a:cubicBezTo>
                  <a:cubicBezTo>
                    <a:pt x="1668" y="1351"/>
                    <a:pt x="1655" y="1337"/>
                    <a:pt x="1628" y="1324"/>
                  </a:cubicBezTo>
                  <a:cubicBezTo>
                    <a:pt x="1615" y="1311"/>
                    <a:pt x="1589" y="1298"/>
                    <a:pt x="1549" y="1298"/>
                  </a:cubicBezTo>
                  <a:lnTo>
                    <a:pt x="1456" y="1298"/>
                  </a:lnTo>
                  <a:cubicBezTo>
                    <a:pt x="1430" y="1298"/>
                    <a:pt x="1403" y="1285"/>
                    <a:pt x="1364" y="1271"/>
                  </a:cubicBezTo>
                  <a:cubicBezTo>
                    <a:pt x="1350" y="1271"/>
                    <a:pt x="1337" y="1258"/>
                    <a:pt x="1324" y="1245"/>
                  </a:cubicBezTo>
                  <a:cubicBezTo>
                    <a:pt x="1311" y="1232"/>
                    <a:pt x="1284" y="1205"/>
                    <a:pt x="1245" y="1165"/>
                  </a:cubicBezTo>
                  <a:cubicBezTo>
                    <a:pt x="1218" y="1126"/>
                    <a:pt x="1178" y="1073"/>
                    <a:pt x="1125" y="1007"/>
                  </a:cubicBezTo>
                  <a:cubicBezTo>
                    <a:pt x="1073" y="927"/>
                    <a:pt x="1006" y="835"/>
                    <a:pt x="927" y="729"/>
                  </a:cubicBezTo>
                  <a:cubicBezTo>
                    <a:pt x="967" y="676"/>
                    <a:pt x="1006" y="610"/>
                    <a:pt x="1046" y="557"/>
                  </a:cubicBezTo>
                  <a:cubicBezTo>
                    <a:pt x="1073" y="504"/>
                    <a:pt x="1125" y="451"/>
                    <a:pt x="1165" y="385"/>
                  </a:cubicBezTo>
                  <a:cubicBezTo>
                    <a:pt x="1205" y="345"/>
                    <a:pt x="1245" y="318"/>
                    <a:pt x="1271" y="305"/>
                  </a:cubicBezTo>
                  <a:cubicBezTo>
                    <a:pt x="1298" y="292"/>
                    <a:pt x="1337" y="292"/>
                    <a:pt x="1390" y="292"/>
                  </a:cubicBezTo>
                  <a:cubicBezTo>
                    <a:pt x="1430" y="292"/>
                    <a:pt x="1509" y="279"/>
                    <a:pt x="1589" y="279"/>
                  </a:cubicBezTo>
                  <a:cubicBezTo>
                    <a:pt x="1615" y="279"/>
                    <a:pt x="1628" y="279"/>
                    <a:pt x="1642" y="265"/>
                  </a:cubicBezTo>
                  <a:cubicBezTo>
                    <a:pt x="1655" y="239"/>
                    <a:pt x="1655" y="226"/>
                    <a:pt x="1655" y="212"/>
                  </a:cubicBezTo>
                  <a:cubicBezTo>
                    <a:pt x="1655" y="146"/>
                    <a:pt x="1642" y="120"/>
                    <a:pt x="1589" y="120"/>
                  </a:cubicBezTo>
                  <a:lnTo>
                    <a:pt x="1020" y="120"/>
                  </a:lnTo>
                  <a:cubicBezTo>
                    <a:pt x="980" y="120"/>
                    <a:pt x="953" y="120"/>
                    <a:pt x="927" y="133"/>
                  </a:cubicBezTo>
                  <a:cubicBezTo>
                    <a:pt x="900" y="146"/>
                    <a:pt x="887" y="173"/>
                    <a:pt x="887" y="212"/>
                  </a:cubicBezTo>
                  <a:cubicBezTo>
                    <a:pt x="887" y="226"/>
                    <a:pt x="887" y="252"/>
                    <a:pt x="914" y="265"/>
                  </a:cubicBezTo>
                  <a:cubicBezTo>
                    <a:pt x="927" y="265"/>
                    <a:pt x="940" y="279"/>
                    <a:pt x="953" y="279"/>
                  </a:cubicBezTo>
                  <a:cubicBezTo>
                    <a:pt x="953" y="292"/>
                    <a:pt x="967" y="292"/>
                    <a:pt x="967" y="305"/>
                  </a:cubicBezTo>
                  <a:cubicBezTo>
                    <a:pt x="967" y="305"/>
                    <a:pt x="953" y="332"/>
                    <a:pt x="940" y="358"/>
                  </a:cubicBezTo>
                  <a:cubicBezTo>
                    <a:pt x="927" y="385"/>
                    <a:pt x="900" y="411"/>
                    <a:pt x="874" y="451"/>
                  </a:cubicBezTo>
                  <a:lnTo>
                    <a:pt x="808" y="570"/>
                  </a:lnTo>
                  <a:cubicBezTo>
                    <a:pt x="768" y="517"/>
                    <a:pt x="742" y="477"/>
                    <a:pt x="715" y="437"/>
                  </a:cubicBezTo>
                  <a:cubicBezTo>
                    <a:pt x="689" y="398"/>
                    <a:pt x="662" y="371"/>
                    <a:pt x="636" y="332"/>
                  </a:cubicBezTo>
                  <a:cubicBezTo>
                    <a:pt x="623" y="305"/>
                    <a:pt x="596" y="279"/>
                    <a:pt x="596" y="252"/>
                  </a:cubicBezTo>
                  <a:cubicBezTo>
                    <a:pt x="583" y="239"/>
                    <a:pt x="570" y="226"/>
                    <a:pt x="570" y="212"/>
                  </a:cubicBezTo>
                  <a:cubicBezTo>
                    <a:pt x="570" y="199"/>
                    <a:pt x="583" y="186"/>
                    <a:pt x="596" y="186"/>
                  </a:cubicBezTo>
                  <a:lnTo>
                    <a:pt x="662" y="186"/>
                  </a:lnTo>
                  <a:cubicBezTo>
                    <a:pt x="702" y="186"/>
                    <a:pt x="728" y="173"/>
                    <a:pt x="742" y="160"/>
                  </a:cubicBezTo>
                  <a:cubicBezTo>
                    <a:pt x="755" y="133"/>
                    <a:pt x="768" y="120"/>
                    <a:pt x="768" y="107"/>
                  </a:cubicBezTo>
                  <a:cubicBezTo>
                    <a:pt x="768" y="93"/>
                    <a:pt x="768" y="80"/>
                    <a:pt x="768" y="67"/>
                  </a:cubicBezTo>
                  <a:cubicBezTo>
                    <a:pt x="768" y="54"/>
                    <a:pt x="755" y="40"/>
                    <a:pt x="742" y="40"/>
                  </a:cubicBezTo>
                  <a:cubicBezTo>
                    <a:pt x="728" y="27"/>
                    <a:pt x="715" y="14"/>
                    <a:pt x="689" y="14"/>
                  </a:cubicBezTo>
                  <a:cubicBezTo>
                    <a:pt x="675" y="1"/>
                    <a:pt x="636" y="1"/>
                    <a:pt x="596" y="1"/>
                  </a:cubicBezTo>
                  <a:close/>
                </a:path>
              </a:pathLst>
            </a:custGeom>
            <a:solidFill>
              <a:srgbClr val="F09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51;p27">
              <a:extLst>
                <a:ext uri="{FF2B5EF4-FFF2-40B4-BE49-F238E27FC236}">
                  <a16:creationId xmlns:a16="http://schemas.microsoft.com/office/drawing/2014/main" id="{A4D0E383-6E7A-45DA-BF68-548BB7D17F87}"/>
                </a:ext>
              </a:extLst>
            </p:cNvPr>
            <p:cNvSpPr/>
            <p:nvPr/>
          </p:nvSpPr>
          <p:spPr>
            <a:xfrm>
              <a:off x="5668799" y="4448014"/>
              <a:ext cx="100260" cy="84895"/>
            </a:xfrm>
            <a:custGeom>
              <a:avLst/>
              <a:gdLst/>
              <a:ahLst/>
              <a:cxnLst/>
              <a:rect l="l" t="t" r="r" b="b"/>
              <a:pathLst>
                <a:path w="1814" h="1536" extrusionOk="0">
                  <a:moveTo>
                    <a:pt x="768" y="107"/>
                  </a:moveTo>
                  <a:lnTo>
                    <a:pt x="768" y="160"/>
                  </a:lnTo>
                  <a:lnTo>
                    <a:pt x="662" y="160"/>
                  </a:lnTo>
                  <a:cubicBezTo>
                    <a:pt x="609" y="160"/>
                    <a:pt x="556" y="212"/>
                    <a:pt x="556" y="265"/>
                  </a:cubicBezTo>
                  <a:cubicBezTo>
                    <a:pt x="556" y="265"/>
                    <a:pt x="609" y="265"/>
                    <a:pt x="609" y="332"/>
                  </a:cubicBezTo>
                  <a:cubicBezTo>
                    <a:pt x="609" y="332"/>
                    <a:pt x="609" y="385"/>
                    <a:pt x="662" y="385"/>
                  </a:cubicBezTo>
                  <a:cubicBezTo>
                    <a:pt x="662" y="437"/>
                    <a:pt x="715" y="490"/>
                    <a:pt x="715" y="490"/>
                  </a:cubicBezTo>
                  <a:cubicBezTo>
                    <a:pt x="768" y="543"/>
                    <a:pt x="768" y="596"/>
                    <a:pt x="821" y="662"/>
                  </a:cubicBezTo>
                  <a:lnTo>
                    <a:pt x="887" y="715"/>
                  </a:lnTo>
                  <a:lnTo>
                    <a:pt x="993" y="543"/>
                  </a:lnTo>
                  <a:cubicBezTo>
                    <a:pt x="993" y="490"/>
                    <a:pt x="1046" y="437"/>
                    <a:pt x="1046" y="437"/>
                  </a:cubicBezTo>
                  <a:cubicBezTo>
                    <a:pt x="1046" y="385"/>
                    <a:pt x="1099" y="385"/>
                    <a:pt x="1099" y="332"/>
                  </a:cubicBezTo>
                  <a:cubicBezTo>
                    <a:pt x="1099" y="265"/>
                    <a:pt x="1046" y="265"/>
                    <a:pt x="1046" y="265"/>
                  </a:cubicBezTo>
                  <a:lnTo>
                    <a:pt x="993" y="265"/>
                  </a:lnTo>
                  <a:lnTo>
                    <a:pt x="993" y="212"/>
                  </a:lnTo>
                  <a:lnTo>
                    <a:pt x="1654" y="212"/>
                  </a:lnTo>
                  <a:lnTo>
                    <a:pt x="1654" y="265"/>
                  </a:lnTo>
                  <a:lnTo>
                    <a:pt x="1324" y="265"/>
                  </a:lnTo>
                  <a:cubicBezTo>
                    <a:pt x="1271" y="332"/>
                    <a:pt x="1218" y="332"/>
                    <a:pt x="1218" y="385"/>
                  </a:cubicBezTo>
                  <a:cubicBezTo>
                    <a:pt x="1151" y="437"/>
                    <a:pt x="1099" y="490"/>
                    <a:pt x="1046" y="543"/>
                  </a:cubicBezTo>
                  <a:cubicBezTo>
                    <a:pt x="993" y="596"/>
                    <a:pt x="993" y="662"/>
                    <a:pt x="940" y="715"/>
                  </a:cubicBezTo>
                  <a:lnTo>
                    <a:pt x="940" y="768"/>
                  </a:lnTo>
                  <a:lnTo>
                    <a:pt x="940" y="821"/>
                  </a:lnTo>
                  <a:cubicBezTo>
                    <a:pt x="993" y="927"/>
                    <a:pt x="1099" y="993"/>
                    <a:pt x="1151" y="1099"/>
                  </a:cubicBezTo>
                  <a:cubicBezTo>
                    <a:pt x="1218" y="1152"/>
                    <a:pt x="1218" y="1205"/>
                    <a:pt x="1271" y="1258"/>
                  </a:cubicBezTo>
                  <a:cubicBezTo>
                    <a:pt x="1324" y="1258"/>
                    <a:pt x="1324" y="1324"/>
                    <a:pt x="1324" y="1324"/>
                  </a:cubicBezTo>
                  <a:cubicBezTo>
                    <a:pt x="1376" y="1324"/>
                    <a:pt x="1376" y="1377"/>
                    <a:pt x="1429" y="1377"/>
                  </a:cubicBezTo>
                  <a:lnTo>
                    <a:pt x="1601" y="1377"/>
                  </a:lnTo>
                  <a:cubicBezTo>
                    <a:pt x="1654" y="1377"/>
                    <a:pt x="1654" y="1430"/>
                    <a:pt x="1654" y="1430"/>
                  </a:cubicBezTo>
                  <a:lnTo>
                    <a:pt x="1099" y="1430"/>
                  </a:lnTo>
                  <a:lnTo>
                    <a:pt x="1046" y="1377"/>
                  </a:lnTo>
                  <a:lnTo>
                    <a:pt x="1099" y="1377"/>
                  </a:lnTo>
                  <a:cubicBezTo>
                    <a:pt x="1151" y="1377"/>
                    <a:pt x="1151" y="1324"/>
                    <a:pt x="1151" y="1258"/>
                  </a:cubicBezTo>
                  <a:lnTo>
                    <a:pt x="1151" y="1205"/>
                  </a:lnTo>
                  <a:cubicBezTo>
                    <a:pt x="1099" y="1152"/>
                    <a:pt x="1099" y="1152"/>
                    <a:pt x="1099" y="1099"/>
                  </a:cubicBezTo>
                  <a:cubicBezTo>
                    <a:pt x="1046" y="1099"/>
                    <a:pt x="1046" y="1046"/>
                    <a:pt x="993" y="993"/>
                  </a:cubicBezTo>
                  <a:cubicBezTo>
                    <a:pt x="993" y="993"/>
                    <a:pt x="940" y="927"/>
                    <a:pt x="940" y="874"/>
                  </a:cubicBezTo>
                  <a:lnTo>
                    <a:pt x="887" y="821"/>
                  </a:lnTo>
                  <a:lnTo>
                    <a:pt x="821" y="874"/>
                  </a:lnTo>
                  <a:cubicBezTo>
                    <a:pt x="768" y="927"/>
                    <a:pt x="768" y="993"/>
                    <a:pt x="715" y="993"/>
                  </a:cubicBezTo>
                  <a:cubicBezTo>
                    <a:pt x="715" y="1046"/>
                    <a:pt x="715" y="1046"/>
                    <a:pt x="662" y="1099"/>
                  </a:cubicBezTo>
                  <a:lnTo>
                    <a:pt x="662" y="1152"/>
                  </a:lnTo>
                  <a:cubicBezTo>
                    <a:pt x="609" y="1152"/>
                    <a:pt x="609" y="1152"/>
                    <a:pt x="609" y="1205"/>
                  </a:cubicBezTo>
                  <a:lnTo>
                    <a:pt x="609" y="1258"/>
                  </a:lnTo>
                  <a:cubicBezTo>
                    <a:pt x="662" y="1324"/>
                    <a:pt x="662" y="1324"/>
                    <a:pt x="715" y="1324"/>
                  </a:cubicBezTo>
                  <a:lnTo>
                    <a:pt x="821" y="1324"/>
                  </a:lnTo>
                  <a:cubicBezTo>
                    <a:pt x="768" y="1324"/>
                    <a:pt x="768" y="1377"/>
                    <a:pt x="715" y="1377"/>
                  </a:cubicBezTo>
                  <a:lnTo>
                    <a:pt x="662" y="1377"/>
                  </a:lnTo>
                  <a:lnTo>
                    <a:pt x="609" y="1324"/>
                  </a:lnTo>
                  <a:lnTo>
                    <a:pt x="225" y="1324"/>
                  </a:lnTo>
                  <a:cubicBezTo>
                    <a:pt x="278" y="1324"/>
                    <a:pt x="278" y="1324"/>
                    <a:pt x="331" y="1258"/>
                  </a:cubicBezTo>
                  <a:lnTo>
                    <a:pt x="437" y="1258"/>
                  </a:lnTo>
                  <a:lnTo>
                    <a:pt x="490" y="1205"/>
                  </a:lnTo>
                  <a:cubicBezTo>
                    <a:pt x="556" y="1099"/>
                    <a:pt x="609" y="1046"/>
                    <a:pt x="609" y="1046"/>
                  </a:cubicBezTo>
                  <a:cubicBezTo>
                    <a:pt x="662" y="993"/>
                    <a:pt x="662" y="927"/>
                    <a:pt x="715" y="927"/>
                  </a:cubicBezTo>
                  <a:cubicBezTo>
                    <a:pt x="715" y="927"/>
                    <a:pt x="715" y="874"/>
                    <a:pt x="768" y="874"/>
                  </a:cubicBezTo>
                  <a:lnTo>
                    <a:pt x="768" y="821"/>
                  </a:lnTo>
                  <a:lnTo>
                    <a:pt x="821" y="768"/>
                  </a:lnTo>
                  <a:lnTo>
                    <a:pt x="490" y="265"/>
                  </a:lnTo>
                  <a:cubicBezTo>
                    <a:pt x="437" y="265"/>
                    <a:pt x="437" y="212"/>
                    <a:pt x="384" y="160"/>
                  </a:cubicBezTo>
                  <a:lnTo>
                    <a:pt x="106" y="160"/>
                  </a:lnTo>
                  <a:lnTo>
                    <a:pt x="106" y="107"/>
                  </a:lnTo>
                  <a:close/>
                  <a:moveTo>
                    <a:pt x="106" y="1"/>
                  </a:moveTo>
                  <a:cubicBezTo>
                    <a:pt x="53" y="54"/>
                    <a:pt x="0" y="107"/>
                    <a:pt x="0" y="107"/>
                  </a:cubicBezTo>
                  <a:cubicBezTo>
                    <a:pt x="0" y="160"/>
                    <a:pt x="53" y="212"/>
                    <a:pt x="53" y="265"/>
                  </a:cubicBezTo>
                  <a:lnTo>
                    <a:pt x="331" y="265"/>
                  </a:lnTo>
                  <a:cubicBezTo>
                    <a:pt x="331" y="332"/>
                    <a:pt x="331" y="332"/>
                    <a:pt x="384" y="385"/>
                  </a:cubicBezTo>
                  <a:lnTo>
                    <a:pt x="662" y="768"/>
                  </a:lnTo>
                  <a:lnTo>
                    <a:pt x="662" y="821"/>
                  </a:lnTo>
                  <a:cubicBezTo>
                    <a:pt x="662" y="821"/>
                    <a:pt x="609" y="821"/>
                    <a:pt x="609" y="874"/>
                  </a:cubicBezTo>
                  <a:lnTo>
                    <a:pt x="556" y="927"/>
                  </a:lnTo>
                  <a:cubicBezTo>
                    <a:pt x="490" y="993"/>
                    <a:pt x="437" y="1046"/>
                    <a:pt x="384" y="1099"/>
                  </a:cubicBezTo>
                  <a:lnTo>
                    <a:pt x="384" y="1152"/>
                  </a:lnTo>
                  <a:lnTo>
                    <a:pt x="331" y="1152"/>
                  </a:lnTo>
                  <a:cubicBezTo>
                    <a:pt x="278" y="1152"/>
                    <a:pt x="225" y="1152"/>
                    <a:pt x="159" y="1205"/>
                  </a:cubicBezTo>
                  <a:cubicBezTo>
                    <a:pt x="106" y="1205"/>
                    <a:pt x="53" y="1258"/>
                    <a:pt x="53" y="1324"/>
                  </a:cubicBezTo>
                  <a:cubicBezTo>
                    <a:pt x="53" y="1377"/>
                    <a:pt x="53" y="1377"/>
                    <a:pt x="106" y="1430"/>
                  </a:cubicBezTo>
                  <a:lnTo>
                    <a:pt x="159" y="1430"/>
                  </a:lnTo>
                  <a:cubicBezTo>
                    <a:pt x="159" y="1483"/>
                    <a:pt x="225" y="1483"/>
                    <a:pt x="225" y="1483"/>
                  </a:cubicBezTo>
                  <a:lnTo>
                    <a:pt x="715" y="1483"/>
                  </a:lnTo>
                  <a:cubicBezTo>
                    <a:pt x="768" y="1483"/>
                    <a:pt x="821" y="1483"/>
                    <a:pt x="821" y="1430"/>
                  </a:cubicBezTo>
                  <a:cubicBezTo>
                    <a:pt x="887" y="1430"/>
                    <a:pt x="940" y="1377"/>
                    <a:pt x="940" y="1324"/>
                  </a:cubicBezTo>
                  <a:cubicBezTo>
                    <a:pt x="940" y="1258"/>
                    <a:pt x="887" y="1258"/>
                    <a:pt x="887" y="1258"/>
                  </a:cubicBezTo>
                  <a:cubicBezTo>
                    <a:pt x="821" y="1205"/>
                    <a:pt x="821" y="1205"/>
                    <a:pt x="768" y="1205"/>
                  </a:cubicBezTo>
                  <a:lnTo>
                    <a:pt x="768" y="1152"/>
                  </a:lnTo>
                  <a:cubicBezTo>
                    <a:pt x="768" y="1099"/>
                    <a:pt x="821" y="1099"/>
                    <a:pt x="821" y="1099"/>
                  </a:cubicBezTo>
                  <a:cubicBezTo>
                    <a:pt x="821" y="1046"/>
                    <a:pt x="887" y="1046"/>
                    <a:pt x="887" y="1046"/>
                  </a:cubicBezTo>
                  <a:lnTo>
                    <a:pt x="887" y="1099"/>
                  </a:lnTo>
                  <a:cubicBezTo>
                    <a:pt x="940" y="1099"/>
                    <a:pt x="940" y="1152"/>
                    <a:pt x="993" y="1152"/>
                  </a:cubicBezTo>
                  <a:cubicBezTo>
                    <a:pt x="993" y="1205"/>
                    <a:pt x="993" y="1258"/>
                    <a:pt x="1046" y="1258"/>
                  </a:cubicBezTo>
                  <a:cubicBezTo>
                    <a:pt x="993" y="1258"/>
                    <a:pt x="993" y="1324"/>
                    <a:pt x="940" y="1324"/>
                  </a:cubicBezTo>
                  <a:lnTo>
                    <a:pt x="940" y="1430"/>
                  </a:lnTo>
                  <a:cubicBezTo>
                    <a:pt x="940" y="1430"/>
                    <a:pt x="940" y="1483"/>
                    <a:pt x="993" y="1483"/>
                  </a:cubicBezTo>
                  <a:cubicBezTo>
                    <a:pt x="1046" y="1536"/>
                    <a:pt x="1099" y="1536"/>
                    <a:pt x="1151" y="1536"/>
                  </a:cubicBezTo>
                  <a:lnTo>
                    <a:pt x="1707" y="1536"/>
                  </a:lnTo>
                  <a:cubicBezTo>
                    <a:pt x="1760" y="1536"/>
                    <a:pt x="1813" y="1483"/>
                    <a:pt x="1813" y="1430"/>
                  </a:cubicBezTo>
                  <a:cubicBezTo>
                    <a:pt x="1813" y="1377"/>
                    <a:pt x="1760" y="1324"/>
                    <a:pt x="1707" y="1324"/>
                  </a:cubicBezTo>
                  <a:cubicBezTo>
                    <a:pt x="1707" y="1258"/>
                    <a:pt x="1654" y="1258"/>
                    <a:pt x="1601" y="1258"/>
                  </a:cubicBezTo>
                  <a:lnTo>
                    <a:pt x="1429" y="1258"/>
                  </a:lnTo>
                  <a:cubicBezTo>
                    <a:pt x="1429" y="1205"/>
                    <a:pt x="1376" y="1205"/>
                    <a:pt x="1376" y="1152"/>
                  </a:cubicBezTo>
                  <a:cubicBezTo>
                    <a:pt x="1324" y="1099"/>
                    <a:pt x="1271" y="1046"/>
                    <a:pt x="1218" y="993"/>
                  </a:cubicBezTo>
                  <a:cubicBezTo>
                    <a:pt x="1218" y="927"/>
                    <a:pt x="1099" y="874"/>
                    <a:pt x="1046" y="768"/>
                  </a:cubicBezTo>
                  <a:cubicBezTo>
                    <a:pt x="1099" y="715"/>
                    <a:pt x="1099" y="662"/>
                    <a:pt x="1151" y="596"/>
                  </a:cubicBezTo>
                  <a:cubicBezTo>
                    <a:pt x="1218" y="596"/>
                    <a:pt x="1218" y="543"/>
                    <a:pt x="1271" y="490"/>
                  </a:cubicBezTo>
                  <a:cubicBezTo>
                    <a:pt x="1324" y="437"/>
                    <a:pt x="1324" y="437"/>
                    <a:pt x="1376" y="385"/>
                  </a:cubicBezTo>
                  <a:lnTo>
                    <a:pt x="1654" y="385"/>
                  </a:lnTo>
                  <a:cubicBezTo>
                    <a:pt x="1707" y="385"/>
                    <a:pt x="1707" y="385"/>
                    <a:pt x="1707" y="332"/>
                  </a:cubicBezTo>
                  <a:lnTo>
                    <a:pt x="1760" y="332"/>
                  </a:lnTo>
                  <a:lnTo>
                    <a:pt x="1760" y="265"/>
                  </a:lnTo>
                  <a:lnTo>
                    <a:pt x="1760" y="160"/>
                  </a:lnTo>
                  <a:cubicBezTo>
                    <a:pt x="1760" y="160"/>
                    <a:pt x="1760" y="107"/>
                    <a:pt x="1707" y="107"/>
                  </a:cubicBezTo>
                  <a:lnTo>
                    <a:pt x="940" y="107"/>
                  </a:lnTo>
                  <a:cubicBezTo>
                    <a:pt x="887" y="160"/>
                    <a:pt x="887" y="212"/>
                    <a:pt x="887" y="265"/>
                  </a:cubicBezTo>
                  <a:cubicBezTo>
                    <a:pt x="887" y="265"/>
                    <a:pt x="887" y="332"/>
                    <a:pt x="940" y="332"/>
                  </a:cubicBezTo>
                  <a:lnTo>
                    <a:pt x="940" y="385"/>
                  </a:lnTo>
                  <a:cubicBezTo>
                    <a:pt x="940" y="385"/>
                    <a:pt x="940" y="437"/>
                    <a:pt x="887" y="437"/>
                  </a:cubicBezTo>
                  <a:lnTo>
                    <a:pt x="887" y="490"/>
                  </a:lnTo>
                  <a:cubicBezTo>
                    <a:pt x="821" y="490"/>
                    <a:pt x="821" y="437"/>
                    <a:pt x="821" y="437"/>
                  </a:cubicBezTo>
                  <a:cubicBezTo>
                    <a:pt x="768" y="385"/>
                    <a:pt x="768" y="385"/>
                    <a:pt x="768" y="332"/>
                  </a:cubicBezTo>
                  <a:cubicBezTo>
                    <a:pt x="715" y="332"/>
                    <a:pt x="715" y="332"/>
                    <a:pt x="715" y="265"/>
                  </a:cubicBezTo>
                  <a:cubicBezTo>
                    <a:pt x="768" y="265"/>
                    <a:pt x="821" y="265"/>
                    <a:pt x="821" y="212"/>
                  </a:cubicBezTo>
                  <a:cubicBezTo>
                    <a:pt x="887" y="212"/>
                    <a:pt x="887" y="160"/>
                    <a:pt x="887" y="160"/>
                  </a:cubicBezTo>
                  <a:lnTo>
                    <a:pt x="887" y="107"/>
                  </a:lnTo>
                  <a:lnTo>
                    <a:pt x="887" y="54"/>
                  </a:lnTo>
                  <a:lnTo>
                    <a:pt x="821" y="54"/>
                  </a:lnTo>
                  <a:cubicBezTo>
                    <a:pt x="821" y="1"/>
                    <a:pt x="821" y="1"/>
                    <a:pt x="768" y="1"/>
                  </a:cubicBezTo>
                  <a:close/>
                </a:path>
              </a:pathLst>
            </a:custGeom>
            <a:solidFill>
              <a:srgbClr val="F09C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52;p27">
              <a:extLst>
                <a:ext uri="{FF2B5EF4-FFF2-40B4-BE49-F238E27FC236}">
                  <a16:creationId xmlns:a16="http://schemas.microsoft.com/office/drawing/2014/main" id="{17D147E6-59D7-4556-AC3E-FF80405574FA}"/>
                </a:ext>
              </a:extLst>
            </p:cNvPr>
            <p:cNvSpPr/>
            <p:nvPr/>
          </p:nvSpPr>
          <p:spPr>
            <a:xfrm>
              <a:off x="4799733" y="3864528"/>
              <a:ext cx="1237772" cy="1187034"/>
            </a:xfrm>
            <a:custGeom>
              <a:avLst/>
              <a:gdLst/>
              <a:ahLst/>
              <a:cxnLst/>
              <a:rect l="l" t="t" r="r" b="b"/>
              <a:pathLst>
                <a:path w="22395" h="21477" extrusionOk="0">
                  <a:moveTo>
                    <a:pt x="17201" y="8638"/>
                  </a:moveTo>
                  <a:cubicBezTo>
                    <a:pt x="17575" y="8638"/>
                    <a:pt x="17951" y="8924"/>
                    <a:pt x="17987" y="9340"/>
                  </a:cubicBezTo>
                  <a:lnTo>
                    <a:pt x="18318" y="16672"/>
                  </a:lnTo>
                  <a:cubicBezTo>
                    <a:pt x="18371" y="17228"/>
                    <a:pt x="17868" y="17718"/>
                    <a:pt x="17273" y="17718"/>
                  </a:cubicBezTo>
                  <a:lnTo>
                    <a:pt x="9821" y="17612"/>
                  </a:lnTo>
                  <a:cubicBezTo>
                    <a:pt x="9212" y="17612"/>
                    <a:pt x="8881" y="16844"/>
                    <a:pt x="9331" y="16447"/>
                  </a:cubicBezTo>
                  <a:lnTo>
                    <a:pt x="16717" y="8837"/>
                  </a:lnTo>
                  <a:cubicBezTo>
                    <a:pt x="16855" y="8699"/>
                    <a:pt x="17028" y="8638"/>
                    <a:pt x="17201" y="8638"/>
                  </a:cubicBezTo>
                  <a:close/>
                  <a:moveTo>
                    <a:pt x="20125" y="1"/>
                  </a:moveTo>
                  <a:cubicBezTo>
                    <a:pt x="19697" y="1"/>
                    <a:pt x="19262" y="159"/>
                    <a:pt x="18927" y="512"/>
                  </a:cubicBezTo>
                  <a:lnTo>
                    <a:pt x="993" y="18711"/>
                  </a:lnTo>
                  <a:cubicBezTo>
                    <a:pt x="0" y="19756"/>
                    <a:pt x="781" y="21477"/>
                    <a:pt x="2264" y="21477"/>
                  </a:cubicBezTo>
                  <a:lnTo>
                    <a:pt x="20303" y="21477"/>
                  </a:lnTo>
                  <a:cubicBezTo>
                    <a:pt x="21508" y="21477"/>
                    <a:pt x="22395" y="20537"/>
                    <a:pt x="22395" y="19425"/>
                  </a:cubicBezTo>
                  <a:lnTo>
                    <a:pt x="21786" y="1558"/>
                  </a:lnTo>
                  <a:cubicBezTo>
                    <a:pt x="21786" y="611"/>
                    <a:pt x="20967" y="1"/>
                    <a:pt x="201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53;p27">
              <a:extLst>
                <a:ext uri="{FF2B5EF4-FFF2-40B4-BE49-F238E27FC236}">
                  <a16:creationId xmlns:a16="http://schemas.microsoft.com/office/drawing/2014/main" id="{D301864D-9931-4B7A-A2D5-FD3F3CFC78FB}"/>
                </a:ext>
              </a:extLst>
            </p:cNvPr>
            <p:cNvSpPr/>
            <p:nvPr/>
          </p:nvSpPr>
          <p:spPr>
            <a:xfrm>
              <a:off x="4845828" y="3874532"/>
              <a:ext cx="1027082" cy="1046648"/>
            </a:xfrm>
            <a:custGeom>
              <a:avLst/>
              <a:gdLst/>
              <a:ahLst/>
              <a:cxnLst/>
              <a:rect l="l" t="t" r="r" b="b"/>
              <a:pathLst>
                <a:path w="18583" h="18937" extrusionOk="0">
                  <a:moveTo>
                    <a:pt x="18477" y="0"/>
                  </a:moveTo>
                  <a:cubicBezTo>
                    <a:pt x="18305" y="119"/>
                    <a:pt x="18199" y="225"/>
                    <a:pt x="18093" y="331"/>
                  </a:cubicBezTo>
                  <a:lnTo>
                    <a:pt x="159" y="18530"/>
                  </a:lnTo>
                  <a:cubicBezTo>
                    <a:pt x="106" y="18649"/>
                    <a:pt x="53" y="18702"/>
                    <a:pt x="0" y="18755"/>
                  </a:cubicBezTo>
                  <a:lnTo>
                    <a:pt x="0" y="18808"/>
                  </a:lnTo>
                  <a:cubicBezTo>
                    <a:pt x="80" y="18894"/>
                    <a:pt x="189" y="18937"/>
                    <a:pt x="293" y="18937"/>
                  </a:cubicBezTo>
                  <a:cubicBezTo>
                    <a:pt x="397" y="18937"/>
                    <a:pt x="497" y="18894"/>
                    <a:pt x="556" y="18808"/>
                  </a:cubicBezTo>
                  <a:lnTo>
                    <a:pt x="18477" y="556"/>
                  </a:lnTo>
                  <a:cubicBezTo>
                    <a:pt x="18583" y="384"/>
                    <a:pt x="18583" y="172"/>
                    <a:pt x="184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54;p27">
              <a:extLst>
                <a:ext uri="{FF2B5EF4-FFF2-40B4-BE49-F238E27FC236}">
                  <a16:creationId xmlns:a16="http://schemas.microsoft.com/office/drawing/2014/main" id="{D20BE0B1-0FC8-426F-8907-9C87C7089C1B}"/>
                </a:ext>
              </a:extLst>
            </p:cNvPr>
            <p:cNvSpPr/>
            <p:nvPr/>
          </p:nvSpPr>
          <p:spPr>
            <a:xfrm>
              <a:off x="5818028" y="3941796"/>
              <a:ext cx="76107" cy="67374"/>
            </a:xfrm>
            <a:custGeom>
              <a:avLst/>
              <a:gdLst/>
              <a:ahLst/>
              <a:cxnLst/>
              <a:rect l="l" t="t" r="r" b="b"/>
              <a:pathLst>
                <a:path w="1377" h="1219" extrusionOk="0">
                  <a:moveTo>
                    <a:pt x="0" y="1"/>
                  </a:moveTo>
                  <a:lnTo>
                    <a:pt x="0" y="160"/>
                  </a:lnTo>
                  <a:lnTo>
                    <a:pt x="1218" y="1219"/>
                  </a:lnTo>
                  <a:lnTo>
                    <a:pt x="1324" y="1219"/>
                  </a:lnTo>
                  <a:cubicBezTo>
                    <a:pt x="1376" y="1152"/>
                    <a:pt x="1376" y="1099"/>
                    <a:pt x="1324" y="1047"/>
                  </a:cubicBezTo>
                  <a:lnTo>
                    <a:pt x="1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55;p27">
              <a:extLst>
                <a:ext uri="{FF2B5EF4-FFF2-40B4-BE49-F238E27FC236}">
                  <a16:creationId xmlns:a16="http://schemas.microsoft.com/office/drawing/2014/main" id="{26C805FA-6FC0-48E7-886B-5FF19EA25166}"/>
                </a:ext>
              </a:extLst>
            </p:cNvPr>
            <p:cNvSpPr/>
            <p:nvPr/>
          </p:nvSpPr>
          <p:spPr>
            <a:xfrm>
              <a:off x="5647575" y="4112967"/>
              <a:ext cx="76107" cy="69585"/>
            </a:xfrm>
            <a:custGeom>
              <a:avLst/>
              <a:gdLst/>
              <a:ahLst/>
              <a:cxnLst/>
              <a:rect l="l" t="t" r="r" b="b"/>
              <a:pathLst>
                <a:path w="1377" h="1259" extrusionOk="0">
                  <a:moveTo>
                    <a:pt x="86" y="1"/>
                  </a:moveTo>
                  <a:cubicBezTo>
                    <a:pt x="66" y="1"/>
                    <a:pt x="53" y="14"/>
                    <a:pt x="53" y="41"/>
                  </a:cubicBezTo>
                  <a:cubicBezTo>
                    <a:pt x="0" y="107"/>
                    <a:pt x="0" y="160"/>
                    <a:pt x="53" y="160"/>
                  </a:cubicBezTo>
                  <a:lnTo>
                    <a:pt x="1205" y="1258"/>
                  </a:lnTo>
                  <a:lnTo>
                    <a:pt x="1377" y="1258"/>
                  </a:lnTo>
                  <a:cubicBezTo>
                    <a:pt x="1377" y="1205"/>
                    <a:pt x="1377" y="1152"/>
                    <a:pt x="1324" y="1100"/>
                  </a:cubicBezTo>
                  <a:lnTo>
                    <a:pt x="159" y="41"/>
                  </a:lnTo>
                  <a:cubicBezTo>
                    <a:pt x="133" y="14"/>
                    <a:pt x="106" y="1"/>
                    <a:pt x="86" y="1"/>
                  </a:cubicBez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56;p27">
              <a:extLst>
                <a:ext uri="{FF2B5EF4-FFF2-40B4-BE49-F238E27FC236}">
                  <a16:creationId xmlns:a16="http://schemas.microsoft.com/office/drawing/2014/main" id="{07730B92-4B78-49D1-BFA6-DBF7D1AF1FC3}"/>
                </a:ext>
              </a:extLst>
            </p:cNvPr>
            <p:cNvSpPr/>
            <p:nvPr/>
          </p:nvSpPr>
          <p:spPr>
            <a:xfrm>
              <a:off x="5775580" y="3984243"/>
              <a:ext cx="54883" cy="49080"/>
            </a:xfrm>
            <a:custGeom>
              <a:avLst/>
              <a:gdLst/>
              <a:ahLst/>
              <a:cxnLst/>
              <a:rect l="l" t="t" r="r" b="b"/>
              <a:pathLst>
                <a:path w="993" h="888" extrusionOk="0">
                  <a:moveTo>
                    <a:pt x="53" y="1"/>
                  </a:moveTo>
                  <a:cubicBezTo>
                    <a:pt x="0" y="54"/>
                    <a:pt x="0" y="54"/>
                    <a:pt x="53" y="120"/>
                  </a:cubicBezTo>
                  <a:lnTo>
                    <a:pt x="874" y="887"/>
                  </a:lnTo>
                  <a:lnTo>
                    <a:pt x="993" y="887"/>
                  </a:lnTo>
                  <a:lnTo>
                    <a:pt x="993" y="781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57;p27">
              <a:extLst>
                <a:ext uri="{FF2B5EF4-FFF2-40B4-BE49-F238E27FC236}">
                  <a16:creationId xmlns:a16="http://schemas.microsoft.com/office/drawing/2014/main" id="{315563AB-1071-4630-BF0A-4EA77B5A1463}"/>
                </a:ext>
              </a:extLst>
            </p:cNvPr>
            <p:cNvSpPr/>
            <p:nvPr/>
          </p:nvSpPr>
          <p:spPr>
            <a:xfrm>
              <a:off x="5736062" y="4024646"/>
              <a:ext cx="54938" cy="50351"/>
            </a:xfrm>
            <a:custGeom>
              <a:avLst/>
              <a:gdLst/>
              <a:ahLst/>
              <a:cxnLst/>
              <a:rect l="l" t="t" r="r" b="b"/>
              <a:pathLst>
                <a:path w="994" h="911" extrusionOk="0">
                  <a:moveTo>
                    <a:pt x="73" y="1"/>
                  </a:moveTo>
                  <a:cubicBezTo>
                    <a:pt x="54" y="1"/>
                    <a:pt x="27" y="17"/>
                    <a:pt x="1" y="50"/>
                  </a:cubicBezTo>
                  <a:lnTo>
                    <a:pt x="1" y="103"/>
                  </a:lnTo>
                  <a:lnTo>
                    <a:pt x="874" y="871"/>
                  </a:lnTo>
                  <a:cubicBezTo>
                    <a:pt x="901" y="898"/>
                    <a:pt x="914" y="911"/>
                    <a:pt x="929" y="911"/>
                  </a:cubicBezTo>
                  <a:cubicBezTo>
                    <a:pt x="944" y="911"/>
                    <a:pt x="960" y="898"/>
                    <a:pt x="993" y="871"/>
                  </a:cubicBezTo>
                  <a:lnTo>
                    <a:pt x="993" y="818"/>
                  </a:lnTo>
                  <a:lnTo>
                    <a:pt x="107" y="50"/>
                  </a:lnTo>
                  <a:cubicBezTo>
                    <a:pt x="107" y="17"/>
                    <a:pt x="93" y="1"/>
                    <a:pt x="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58;p27">
              <a:extLst>
                <a:ext uri="{FF2B5EF4-FFF2-40B4-BE49-F238E27FC236}">
                  <a16:creationId xmlns:a16="http://schemas.microsoft.com/office/drawing/2014/main" id="{613ED284-11EB-45A1-9008-91E062ED7E89}"/>
                </a:ext>
              </a:extLst>
            </p:cNvPr>
            <p:cNvSpPr/>
            <p:nvPr/>
          </p:nvSpPr>
          <p:spPr>
            <a:xfrm>
              <a:off x="5695826" y="4066927"/>
              <a:ext cx="54938" cy="48306"/>
            </a:xfrm>
            <a:custGeom>
              <a:avLst/>
              <a:gdLst/>
              <a:ahLst/>
              <a:cxnLst/>
              <a:rect l="l" t="t" r="r" b="b"/>
              <a:pathLst>
                <a:path w="994" h="874" extrusionOk="0">
                  <a:moveTo>
                    <a:pt x="1" y="0"/>
                  </a:moveTo>
                  <a:lnTo>
                    <a:pt x="1" y="106"/>
                  </a:lnTo>
                  <a:lnTo>
                    <a:pt x="887" y="874"/>
                  </a:lnTo>
                  <a:lnTo>
                    <a:pt x="940" y="874"/>
                  </a:lnTo>
                  <a:cubicBezTo>
                    <a:pt x="993" y="874"/>
                    <a:pt x="993" y="821"/>
                    <a:pt x="940" y="768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59;p27">
              <a:extLst>
                <a:ext uri="{FF2B5EF4-FFF2-40B4-BE49-F238E27FC236}">
                  <a16:creationId xmlns:a16="http://schemas.microsoft.com/office/drawing/2014/main" id="{9B9EAEB1-81C7-4E1D-A055-BD12E7DAF76E}"/>
                </a:ext>
              </a:extLst>
            </p:cNvPr>
            <p:cNvSpPr/>
            <p:nvPr/>
          </p:nvSpPr>
          <p:spPr>
            <a:xfrm>
              <a:off x="5604409" y="4158344"/>
              <a:ext cx="54883" cy="48361"/>
            </a:xfrm>
            <a:custGeom>
              <a:avLst/>
              <a:gdLst/>
              <a:ahLst/>
              <a:cxnLst/>
              <a:rect l="l" t="t" r="r" b="b"/>
              <a:pathLst>
                <a:path w="993" h="875" extrusionOk="0">
                  <a:moveTo>
                    <a:pt x="66" y="1"/>
                  </a:moveTo>
                  <a:cubicBezTo>
                    <a:pt x="0" y="54"/>
                    <a:pt x="0" y="54"/>
                    <a:pt x="66" y="106"/>
                  </a:cubicBezTo>
                  <a:lnTo>
                    <a:pt x="887" y="874"/>
                  </a:lnTo>
                  <a:lnTo>
                    <a:pt x="993" y="874"/>
                  </a:lnTo>
                  <a:lnTo>
                    <a:pt x="993" y="768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60;p27">
              <a:extLst>
                <a:ext uri="{FF2B5EF4-FFF2-40B4-BE49-F238E27FC236}">
                  <a16:creationId xmlns:a16="http://schemas.microsoft.com/office/drawing/2014/main" id="{DF0A2FAD-ECBF-4DBC-BB66-5C2E7BEAA856}"/>
                </a:ext>
              </a:extLst>
            </p:cNvPr>
            <p:cNvSpPr/>
            <p:nvPr/>
          </p:nvSpPr>
          <p:spPr>
            <a:xfrm>
              <a:off x="5564891" y="4198580"/>
              <a:ext cx="54938" cy="50517"/>
            </a:xfrm>
            <a:custGeom>
              <a:avLst/>
              <a:gdLst/>
              <a:ahLst/>
              <a:cxnLst/>
              <a:rect l="l" t="t" r="r" b="b"/>
              <a:pathLst>
                <a:path w="994" h="914" extrusionOk="0">
                  <a:moveTo>
                    <a:pt x="87" y="1"/>
                  </a:moveTo>
                  <a:cubicBezTo>
                    <a:pt x="70" y="1"/>
                    <a:pt x="54" y="14"/>
                    <a:pt x="54" y="40"/>
                  </a:cubicBezTo>
                  <a:cubicBezTo>
                    <a:pt x="1" y="40"/>
                    <a:pt x="1" y="93"/>
                    <a:pt x="54" y="93"/>
                  </a:cubicBezTo>
                  <a:lnTo>
                    <a:pt x="887" y="874"/>
                  </a:lnTo>
                  <a:cubicBezTo>
                    <a:pt x="914" y="901"/>
                    <a:pt x="927" y="914"/>
                    <a:pt x="940" y="914"/>
                  </a:cubicBezTo>
                  <a:cubicBezTo>
                    <a:pt x="954" y="914"/>
                    <a:pt x="967" y="901"/>
                    <a:pt x="993" y="874"/>
                  </a:cubicBezTo>
                  <a:lnTo>
                    <a:pt x="993" y="808"/>
                  </a:lnTo>
                  <a:lnTo>
                    <a:pt x="120" y="40"/>
                  </a:lnTo>
                  <a:cubicBezTo>
                    <a:pt x="120" y="14"/>
                    <a:pt x="103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61;p27">
              <a:extLst>
                <a:ext uri="{FF2B5EF4-FFF2-40B4-BE49-F238E27FC236}">
                  <a16:creationId xmlns:a16="http://schemas.microsoft.com/office/drawing/2014/main" id="{508AA5E3-B8BA-4654-8C5B-7A2BA7AEBC78}"/>
                </a:ext>
              </a:extLst>
            </p:cNvPr>
            <p:cNvSpPr/>
            <p:nvPr/>
          </p:nvSpPr>
          <p:spPr>
            <a:xfrm>
              <a:off x="5525373" y="4240254"/>
              <a:ext cx="54938" cy="49080"/>
            </a:xfrm>
            <a:custGeom>
              <a:avLst/>
              <a:gdLst/>
              <a:ahLst/>
              <a:cxnLst/>
              <a:rect l="l" t="t" r="r" b="b"/>
              <a:pathLst>
                <a:path w="994" h="888" extrusionOk="0">
                  <a:moveTo>
                    <a:pt x="1" y="1"/>
                  </a:moveTo>
                  <a:lnTo>
                    <a:pt x="1" y="120"/>
                  </a:lnTo>
                  <a:lnTo>
                    <a:pt x="888" y="888"/>
                  </a:lnTo>
                  <a:lnTo>
                    <a:pt x="994" y="888"/>
                  </a:lnTo>
                  <a:cubicBezTo>
                    <a:pt x="994" y="888"/>
                    <a:pt x="994" y="835"/>
                    <a:pt x="941" y="782"/>
                  </a:cubicBezTo>
                  <a:lnTo>
                    <a:pt x="1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62;p27">
              <a:extLst>
                <a:ext uri="{FF2B5EF4-FFF2-40B4-BE49-F238E27FC236}">
                  <a16:creationId xmlns:a16="http://schemas.microsoft.com/office/drawing/2014/main" id="{0CF0FB50-5FD0-43C6-9E49-6456FEEA3FB0}"/>
                </a:ext>
              </a:extLst>
            </p:cNvPr>
            <p:cNvSpPr/>
            <p:nvPr/>
          </p:nvSpPr>
          <p:spPr>
            <a:xfrm>
              <a:off x="5433956" y="4331726"/>
              <a:ext cx="57868" cy="49080"/>
            </a:xfrm>
            <a:custGeom>
              <a:avLst/>
              <a:gdLst/>
              <a:ahLst/>
              <a:cxnLst/>
              <a:rect l="l" t="t" r="r" b="b"/>
              <a:pathLst>
                <a:path w="1047" h="888" extrusionOk="0">
                  <a:moveTo>
                    <a:pt x="53" y="0"/>
                  </a:moveTo>
                  <a:cubicBezTo>
                    <a:pt x="0" y="53"/>
                    <a:pt x="0" y="53"/>
                    <a:pt x="53" y="119"/>
                  </a:cubicBezTo>
                  <a:lnTo>
                    <a:pt x="940" y="887"/>
                  </a:lnTo>
                  <a:lnTo>
                    <a:pt x="993" y="887"/>
                  </a:lnTo>
                  <a:cubicBezTo>
                    <a:pt x="1046" y="887"/>
                    <a:pt x="1046" y="834"/>
                    <a:pt x="993" y="781"/>
                  </a:cubicBez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63;p27">
              <a:extLst>
                <a:ext uri="{FF2B5EF4-FFF2-40B4-BE49-F238E27FC236}">
                  <a16:creationId xmlns:a16="http://schemas.microsoft.com/office/drawing/2014/main" id="{B8558BEC-76FD-4245-8A0D-77E236811AF2}"/>
                </a:ext>
              </a:extLst>
            </p:cNvPr>
            <p:cNvSpPr/>
            <p:nvPr/>
          </p:nvSpPr>
          <p:spPr>
            <a:xfrm>
              <a:off x="5394438" y="4372128"/>
              <a:ext cx="54938" cy="50351"/>
            </a:xfrm>
            <a:custGeom>
              <a:avLst/>
              <a:gdLst/>
              <a:ahLst/>
              <a:cxnLst/>
              <a:rect l="l" t="t" r="r" b="b"/>
              <a:pathLst>
                <a:path w="994" h="911" extrusionOk="0">
                  <a:moveTo>
                    <a:pt x="80" y="1"/>
                  </a:moveTo>
                  <a:cubicBezTo>
                    <a:pt x="67" y="1"/>
                    <a:pt x="54" y="17"/>
                    <a:pt x="54" y="50"/>
                  </a:cubicBezTo>
                  <a:cubicBezTo>
                    <a:pt x="1" y="50"/>
                    <a:pt x="1" y="103"/>
                    <a:pt x="54" y="103"/>
                  </a:cubicBezTo>
                  <a:lnTo>
                    <a:pt x="888" y="871"/>
                  </a:lnTo>
                  <a:cubicBezTo>
                    <a:pt x="914" y="897"/>
                    <a:pt x="940" y="910"/>
                    <a:pt x="960" y="910"/>
                  </a:cubicBezTo>
                  <a:cubicBezTo>
                    <a:pt x="980" y="910"/>
                    <a:pt x="993" y="897"/>
                    <a:pt x="993" y="871"/>
                  </a:cubicBezTo>
                  <a:lnTo>
                    <a:pt x="993" y="818"/>
                  </a:lnTo>
                  <a:lnTo>
                    <a:pt x="107" y="50"/>
                  </a:lnTo>
                  <a:cubicBezTo>
                    <a:pt x="107" y="17"/>
                    <a:pt x="93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64;p27">
              <a:extLst>
                <a:ext uri="{FF2B5EF4-FFF2-40B4-BE49-F238E27FC236}">
                  <a16:creationId xmlns:a16="http://schemas.microsoft.com/office/drawing/2014/main" id="{243679F0-CE53-4EBB-9DFF-A2AC3B889EBC}"/>
                </a:ext>
              </a:extLst>
            </p:cNvPr>
            <p:cNvSpPr/>
            <p:nvPr/>
          </p:nvSpPr>
          <p:spPr>
            <a:xfrm>
              <a:off x="5354975" y="4414354"/>
              <a:ext cx="54883" cy="48361"/>
            </a:xfrm>
            <a:custGeom>
              <a:avLst/>
              <a:gdLst/>
              <a:ahLst/>
              <a:cxnLst/>
              <a:rect l="l" t="t" r="r" b="b"/>
              <a:pathLst>
                <a:path w="993" h="875" extrusionOk="0">
                  <a:moveTo>
                    <a:pt x="0" y="1"/>
                  </a:moveTo>
                  <a:cubicBezTo>
                    <a:pt x="0" y="54"/>
                    <a:pt x="0" y="54"/>
                    <a:pt x="53" y="107"/>
                  </a:cubicBezTo>
                  <a:lnTo>
                    <a:pt x="874" y="874"/>
                  </a:lnTo>
                  <a:lnTo>
                    <a:pt x="993" y="874"/>
                  </a:lnTo>
                  <a:lnTo>
                    <a:pt x="993" y="769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65;p27">
              <a:extLst>
                <a:ext uri="{FF2B5EF4-FFF2-40B4-BE49-F238E27FC236}">
                  <a16:creationId xmlns:a16="http://schemas.microsoft.com/office/drawing/2014/main" id="{96DBEDAA-9AE5-48E1-8121-6C11C72C1B02}"/>
                </a:ext>
              </a:extLst>
            </p:cNvPr>
            <p:cNvSpPr/>
            <p:nvPr/>
          </p:nvSpPr>
          <p:spPr>
            <a:xfrm>
              <a:off x="5266433" y="4505826"/>
              <a:ext cx="54938" cy="48306"/>
            </a:xfrm>
            <a:custGeom>
              <a:avLst/>
              <a:gdLst/>
              <a:ahLst/>
              <a:cxnLst/>
              <a:rect l="l" t="t" r="r" b="b"/>
              <a:pathLst>
                <a:path w="994" h="874" extrusionOk="0">
                  <a:moveTo>
                    <a:pt x="1" y="0"/>
                  </a:moveTo>
                  <a:lnTo>
                    <a:pt x="1" y="106"/>
                  </a:lnTo>
                  <a:lnTo>
                    <a:pt x="887" y="874"/>
                  </a:lnTo>
                  <a:lnTo>
                    <a:pt x="940" y="874"/>
                  </a:lnTo>
                  <a:cubicBezTo>
                    <a:pt x="993" y="874"/>
                    <a:pt x="993" y="821"/>
                    <a:pt x="940" y="768"/>
                  </a:cubicBezTo>
                  <a:lnTo>
                    <a:pt x="1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66;p27">
              <a:extLst>
                <a:ext uri="{FF2B5EF4-FFF2-40B4-BE49-F238E27FC236}">
                  <a16:creationId xmlns:a16="http://schemas.microsoft.com/office/drawing/2014/main" id="{2756CBE7-5D85-476A-98D4-4A463227EE52}"/>
                </a:ext>
              </a:extLst>
            </p:cNvPr>
            <p:cNvSpPr/>
            <p:nvPr/>
          </p:nvSpPr>
          <p:spPr>
            <a:xfrm>
              <a:off x="5223986" y="4546063"/>
              <a:ext cx="57868" cy="50517"/>
            </a:xfrm>
            <a:custGeom>
              <a:avLst/>
              <a:gdLst/>
              <a:ahLst/>
              <a:cxnLst/>
              <a:rect l="l" t="t" r="r" b="b"/>
              <a:pathLst>
                <a:path w="1047" h="914" extrusionOk="0">
                  <a:moveTo>
                    <a:pt x="87" y="0"/>
                  </a:moveTo>
                  <a:cubicBezTo>
                    <a:pt x="67" y="0"/>
                    <a:pt x="54" y="13"/>
                    <a:pt x="54" y="40"/>
                  </a:cubicBezTo>
                  <a:cubicBezTo>
                    <a:pt x="1" y="40"/>
                    <a:pt x="1" y="93"/>
                    <a:pt x="54" y="93"/>
                  </a:cubicBezTo>
                  <a:lnTo>
                    <a:pt x="874" y="874"/>
                  </a:lnTo>
                  <a:cubicBezTo>
                    <a:pt x="901" y="900"/>
                    <a:pt x="931" y="913"/>
                    <a:pt x="954" y="913"/>
                  </a:cubicBezTo>
                  <a:cubicBezTo>
                    <a:pt x="977" y="913"/>
                    <a:pt x="994" y="900"/>
                    <a:pt x="994" y="874"/>
                  </a:cubicBezTo>
                  <a:cubicBezTo>
                    <a:pt x="1047" y="874"/>
                    <a:pt x="1047" y="808"/>
                    <a:pt x="994" y="808"/>
                  </a:cubicBezTo>
                  <a:lnTo>
                    <a:pt x="160" y="40"/>
                  </a:lnTo>
                  <a:cubicBezTo>
                    <a:pt x="133" y="13"/>
                    <a:pt x="107" y="0"/>
                    <a:pt x="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67;p27">
              <a:extLst>
                <a:ext uri="{FF2B5EF4-FFF2-40B4-BE49-F238E27FC236}">
                  <a16:creationId xmlns:a16="http://schemas.microsoft.com/office/drawing/2014/main" id="{63479EA7-B145-4C1C-B4AA-948BA9C797D4}"/>
                </a:ext>
              </a:extLst>
            </p:cNvPr>
            <p:cNvSpPr/>
            <p:nvPr/>
          </p:nvSpPr>
          <p:spPr>
            <a:xfrm>
              <a:off x="5183804" y="4587736"/>
              <a:ext cx="54883" cy="49080"/>
            </a:xfrm>
            <a:custGeom>
              <a:avLst/>
              <a:gdLst/>
              <a:ahLst/>
              <a:cxnLst/>
              <a:rect l="l" t="t" r="r" b="b"/>
              <a:pathLst>
                <a:path w="993" h="888" extrusionOk="0">
                  <a:moveTo>
                    <a:pt x="66" y="1"/>
                  </a:moveTo>
                  <a:cubicBezTo>
                    <a:pt x="0" y="54"/>
                    <a:pt x="0" y="120"/>
                    <a:pt x="66" y="120"/>
                  </a:cubicBezTo>
                  <a:lnTo>
                    <a:pt x="887" y="887"/>
                  </a:lnTo>
                  <a:lnTo>
                    <a:pt x="993" y="887"/>
                  </a:lnTo>
                  <a:lnTo>
                    <a:pt x="993" y="782"/>
                  </a:lnTo>
                  <a:lnTo>
                    <a:pt x="1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68;p27">
              <a:extLst>
                <a:ext uri="{FF2B5EF4-FFF2-40B4-BE49-F238E27FC236}">
                  <a16:creationId xmlns:a16="http://schemas.microsoft.com/office/drawing/2014/main" id="{477EE146-F00A-4DF7-8B52-0D730B346EC2}"/>
                </a:ext>
              </a:extLst>
            </p:cNvPr>
            <p:cNvSpPr/>
            <p:nvPr/>
          </p:nvSpPr>
          <p:spPr>
            <a:xfrm>
              <a:off x="5095980" y="4679208"/>
              <a:ext cx="54938" cy="49024"/>
            </a:xfrm>
            <a:custGeom>
              <a:avLst/>
              <a:gdLst/>
              <a:ahLst/>
              <a:cxnLst/>
              <a:rect l="l" t="t" r="r" b="b"/>
              <a:pathLst>
                <a:path w="994" h="887" extrusionOk="0">
                  <a:moveTo>
                    <a:pt x="1" y="0"/>
                  </a:moveTo>
                  <a:lnTo>
                    <a:pt x="1" y="119"/>
                  </a:lnTo>
                  <a:lnTo>
                    <a:pt x="874" y="887"/>
                  </a:lnTo>
                  <a:lnTo>
                    <a:pt x="993" y="887"/>
                  </a:lnTo>
                  <a:cubicBezTo>
                    <a:pt x="993" y="887"/>
                    <a:pt x="993" y="834"/>
                    <a:pt x="927" y="781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69;p27">
              <a:extLst>
                <a:ext uri="{FF2B5EF4-FFF2-40B4-BE49-F238E27FC236}">
                  <a16:creationId xmlns:a16="http://schemas.microsoft.com/office/drawing/2014/main" id="{78622C57-9E11-40D9-AAAB-152C74D55414}"/>
                </a:ext>
              </a:extLst>
            </p:cNvPr>
            <p:cNvSpPr/>
            <p:nvPr/>
          </p:nvSpPr>
          <p:spPr>
            <a:xfrm>
              <a:off x="5055744" y="4719611"/>
              <a:ext cx="54938" cy="50351"/>
            </a:xfrm>
            <a:custGeom>
              <a:avLst/>
              <a:gdLst/>
              <a:ahLst/>
              <a:cxnLst/>
              <a:rect l="l" t="t" r="r" b="b"/>
              <a:pathLst>
                <a:path w="994" h="911" extrusionOk="0">
                  <a:moveTo>
                    <a:pt x="41" y="0"/>
                  </a:moveTo>
                  <a:cubicBezTo>
                    <a:pt x="17" y="0"/>
                    <a:pt x="1" y="17"/>
                    <a:pt x="1" y="50"/>
                  </a:cubicBezTo>
                  <a:lnTo>
                    <a:pt x="1" y="103"/>
                  </a:lnTo>
                  <a:lnTo>
                    <a:pt x="888" y="871"/>
                  </a:lnTo>
                  <a:cubicBezTo>
                    <a:pt x="888" y="897"/>
                    <a:pt x="901" y="910"/>
                    <a:pt x="914" y="910"/>
                  </a:cubicBezTo>
                  <a:cubicBezTo>
                    <a:pt x="927" y="910"/>
                    <a:pt x="941" y="897"/>
                    <a:pt x="941" y="871"/>
                  </a:cubicBezTo>
                  <a:cubicBezTo>
                    <a:pt x="993" y="871"/>
                    <a:pt x="993" y="818"/>
                    <a:pt x="941" y="818"/>
                  </a:cubicBezTo>
                  <a:lnTo>
                    <a:pt x="120" y="50"/>
                  </a:lnTo>
                  <a:cubicBezTo>
                    <a:pt x="93" y="17"/>
                    <a:pt x="64" y="0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70;p27">
              <a:extLst>
                <a:ext uri="{FF2B5EF4-FFF2-40B4-BE49-F238E27FC236}">
                  <a16:creationId xmlns:a16="http://schemas.microsoft.com/office/drawing/2014/main" id="{C187D469-3607-4249-9286-5DEB8DBCE82D}"/>
                </a:ext>
              </a:extLst>
            </p:cNvPr>
            <p:cNvSpPr/>
            <p:nvPr/>
          </p:nvSpPr>
          <p:spPr>
            <a:xfrm>
              <a:off x="5013352" y="4761837"/>
              <a:ext cx="54883" cy="48361"/>
            </a:xfrm>
            <a:custGeom>
              <a:avLst/>
              <a:gdLst/>
              <a:ahLst/>
              <a:cxnLst/>
              <a:rect l="l" t="t" r="r" b="b"/>
              <a:pathLst>
                <a:path w="993" h="875" extrusionOk="0">
                  <a:moveTo>
                    <a:pt x="53" y="1"/>
                  </a:moveTo>
                  <a:cubicBezTo>
                    <a:pt x="0" y="54"/>
                    <a:pt x="0" y="107"/>
                    <a:pt x="53" y="107"/>
                  </a:cubicBezTo>
                  <a:lnTo>
                    <a:pt x="887" y="874"/>
                  </a:lnTo>
                  <a:lnTo>
                    <a:pt x="993" y="874"/>
                  </a:lnTo>
                  <a:lnTo>
                    <a:pt x="993" y="768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71;p27">
              <a:extLst>
                <a:ext uri="{FF2B5EF4-FFF2-40B4-BE49-F238E27FC236}">
                  <a16:creationId xmlns:a16="http://schemas.microsoft.com/office/drawing/2014/main" id="{71A8B41E-6E26-444A-80EE-94981B5C5AF8}"/>
                </a:ext>
              </a:extLst>
            </p:cNvPr>
            <p:cNvSpPr/>
            <p:nvPr/>
          </p:nvSpPr>
          <p:spPr>
            <a:xfrm>
              <a:off x="4924809" y="4853309"/>
              <a:ext cx="54938" cy="48306"/>
            </a:xfrm>
            <a:custGeom>
              <a:avLst/>
              <a:gdLst/>
              <a:ahLst/>
              <a:cxnLst/>
              <a:rect l="l" t="t" r="r" b="b"/>
              <a:pathLst>
                <a:path w="994" h="874" extrusionOk="0">
                  <a:moveTo>
                    <a:pt x="1" y="0"/>
                  </a:moveTo>
                  <a:lnTo>
                    <a:pt x="1" y="106"/>
                  </a:lnTo>
                  <a:lnTo>
                    <a:pt x="887" y="874"/>
                  </a:lnTo>
                  <a:lnTo>
                    <a:pt x="993" y="874"/>
                  </a:lnTo>
                  <a:lnTo>
                    <a:pt x="993" y="768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72;p27">
              <a:extLst>
                <a:ext uri="{FF2B5EF4-FFF2-40B4-BE49-F238E27FC236}">
                  <a16:creationId xmlns:a16="http://schemas.microsoft.com/office/drawing/2014/main" id="{89D10567-25B5-4646-A1D0-DF33D2FB1134}"/>
                </a:ext>
              </a:extLst>
            </p:cNvPr>
            <p:cNvSpPr/>
            <p:nvPr/>
          </p:nvSpPr>
          <p:spPr>
            <a:xfrm>
              <a:off x="4885346" y="4893490"/>
              <a:ext cx="54883" cy="51291"/>
            </a:xfrm>
            <a:custGeom>
              <a:avLst/>
              <a:gdLst/>
              <a:ahLst/>
              <a:cxnLst/>
              <a:rect l="l" t="t" r="r" b="b"/>
              <a:pathLst>
                <a:path w="993" h="928" extrusionOk="0">
                  <a:moveTo>
                    <a:pt x="53" y="1"/>
                  </a:moveTo>
                  <a:cubicBezTo>
                    <a:pt x="40" y="1"/>
                    <a:pt x="26" y="14"/>
                    <a:pt x="0" y="41"/>
                  </a:cubicBezTo>
                  <a:lnTo>
                    <a:pt x="0" y="94"/>
                  </a:lnTo>
                  <a:lnTo>
                    <a:pt x="887" y="874"/>
                  </a:lnTo>
                  <a:cubicBezTo>
                    <a:pt x="887" y="927"/>
                    <a:pt x="940" y="927"/>
                    <a:pt x="940" y="927"/>
                  </a:cubicBezTo>
                  <a:cubicBezTo>
                    <a:pt x="993" y="874"/>
                    <a:pt x="993" y="808"/>
                    <a:pt x="940" y="808"/>
                  </a:cubicBezTo>
                  <a:lnTo>
                    <a:pt x="106" y="41"/>
                  </a:lnTo>
                  <a:cubicBezTo>
                    <a:pt x="79" y="14"/>
                    <a:pt x="66" y="1"/>
                    <a:pt x="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73;p27">
              <a:extLst>
                <a:ext uri="{FF2B5EF4-FFF2-40B4-BE49-F238E27FC236}">
                  <a16:creationId xmlns:a16="http://schemas.microsoft.com/office/drawing/2014/main" id="{C92CEEE8-0372-4810-9177-D0B4C9769068}"/>
                </a:ext>
              </a:extLst>
            </p:cNvPr>
            <p:cNvSpPr/>
            <p:nvPr/>
          </p:nvSpPr>
          <p:spPr>
            <a:xfrm>
              <a:off x="5480051" y="4287068"/>
              <a:ext cx="76107" cy="68645"/>
            </a:xfrm>
            <a:custGeom>
              <a:avLst/>
              <a:gdLst/>
              <a:ahLst/>
              <a:cxnLst/>
              <a:rect l="l" t="t" r="r" b="b"/>
              <a:pathLst>
                <a:path w="1377" h="1242" extrusionOk="0">
                  <a:moveTo>
                    <a:pt x="80" y="1"/>
                  </a:moveTo>
                  <a:cubicBezTo>
                    <a:pt x="53" y="1"/>
                    <a:pt x="27" y="14"/>
                    <a:pt x="0" y="41"/>
                  </a:cubicBezTo>
                  <a:lnTo>
                    <a:pt x="0" y="147"/>
                  </a:lnTo>
                  <a:lnTo>
                    <a:pt x="1205" y="1192"/>
                  </a:lnTo>
                  <a:cubicBezTo>
                    <a:pt x="1205" y="1225"/>
                    <a:pt x="1218" y="1242"/>
                    <a:pt x="1239" y="1242"/>
                  </a:cubicBezTo>
                  <a:cubicBezTo>
                    <a:pt x="1261" y="1242"/>
                    <a:pt x="1291" y="1225"/>
                    <a:pt x="1324" y="1192"/>
                  </a:cubicBezTo>
                  <a:cubicBezTo>
                    <a:pt x="1377" y="1192"/>
                    <a:pt x="1377" y="1139"/>
                    <a:pt x="1324" y="1086"/>
                  </a:cubicBezTo>
                  <a:lnTo>
                    <a:pt x="159" y="41"/>
                  </a:lnTo>
                  <a:cubicBezTo>
                    <a:pt x="133" y="14"/>
                    <a:pt x="106" y="1"/>
                    <a:pt x="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74;p27">
              <a:extLst>
                <a:ext uri="{FF2B5EF4-FFF2-40B4-BE49-F238E27FC236}">
                  <a16:creationId xmlns:a16="http://schemas.microsoft.com/office/drawing/2014/main" id="{BFD74277-1B75-499D-9710-87878E3D508F}"/>
                </a:ext>
              </a:extLst>
            </p:cNvPr>
            <p:cNvSpPr/>
            <p:nvPr/>
          </p:nvSpPr>
          <p:spPr>
            <a:xfrm>
              <a:off x="5308880" y="4459731"/>
              <a:ext cx="76107" cy="69530"/>
            </a:xfrm>
            <a:custGeom>
              <a:avLst/>
              <a:gdLst/>
              <a:ahLst/>
              <a:cxnLst/>
              <a:rect l="l" t="t" r="r" b="b"/>
              <a:pathLst>
                <a:path w="1377" h="1258" extrusionOk="0">
                  <a:moveTo>
                    <a:pt x="53" y="0"/>
                  </a:moveTo>
                  <a:cubicBezTo>
                    <a:pt x="0" y="53"/>
                    <a:pt x="0" y="120"/>
                    <a:pt x="53" y="173"/>
                  </a:cubicBezTo>
                  <a:lnTo>
                    <a:pt x="1218" y="1218"/>
                  </a:lnTo>
                  <a:cubicBezTo>
                    <a:pt x="1244" y="1245"/>
                    <a:pt x="1271" y="1258"/>
                    <a:pt x="1291" y="1258"/>
                  </a:cubicBezTo>
                  <a:cubicBezTo>
                    <a:pt x="1311" y="1258"/>
                    <a:pt x="1324" y="1245"/>
                    <a:pt x="1324" y="1218"/>
                  </a:cubicBezTo>
                  <a:cubicBezTo>
                    <a:pt x="1377" y="1165"/>
                    <a:pt x="1377" y="1112"/>
                    <a:pt x="1324" y="1112"/>
                  </a:cubicBezTo>
                  <a:lnTo>
                    <a:pt x="1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75;p27">
              <a:extLst>
                <a:ext uri="{FF2B5EF4-FFF2-40B4-BE49-F238E27FC236}">
                  <a16:creationId xmlns:a16="http://schemas.microsoft.com/office/drawing/2014/main" id="{FEF0733C-187B-499F-86D3-2B5F3B9593EC}"/>
                </a:ext>
              </a:extLst>
            </p:cNvPr>
            <p:cNvSpPr/>
            <p:nvPr/>
          </p:nvSpPr>
          <p:spPr>
            <a:xfrm>
              <a:off x="5138428" y="4631621"/>
              <a:ext cx="79036" cy="68811"/>
            </a:xfrm>
            <a:custGeom>
              <a:avLst/>
              <a:gdLst/>
              <a:ahLst/>
              <a:cxnLst/>
              <a:rect l="l" t="t" r="r" b="b"/>
              <a:pathLst>
                <a:path w="1430" h="1245" extrusionOk="0">
                  <a:moveTo>
                    <a:pt x="134" y="1"/>
                  </a:moveTo>
                  <a:cubicBezTo>
                    <a:pt x="106" y="1"/>
                    <a:pt x="80" y="14"/>
                    <a:pt x="53" y="40"/>
                  </a:cubicBezTo>
                  <a:cubicBezTo>
                    <a:pt x="0" y="93"/>
                    <a:pt x="53" y="146"/>
                    <a:pt x="53" y="146"/>
                  </a:cubicBezTo>
                  <a:lnTo>
                    <a:pt x="1271" y="1245"/>
                  </a:lnTo>
                  <a:lnTo>
                    <a:pt x="1377" y="1245"/>
                  </a:lnTo>
                  <a:cubicBezTo>
                    <a:pt x="1430" y="1192"/>
                    <a:pt x="1430" y="1139"/>
                    <a:pt x="1377" y="1086"/>
                  </a:cubicBezTo>
                  <a:lnTo>
                    <a:pt x="225" y="40"/>
                  </a:lnTo>
                  <a:cubicBezTo>
                    <a:pt x="192" y="14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76;p27">
              <a:extLst>
                <a:ext uri="{FF2B5EF4-FFF2-40B4-BE49-F238E27FC236}">
                  <a16:creationId xmlns:a16="http://schemas.microsoft.com/office/drawing/2014/main" id="{BF8DA258-4D89-44AC-AC0D-F0B3672B7E86}"/>
                </a:ext>
              </a:extLst>
            </p:cNvPr>
            <p:cNvSpPr/>
            <p:nvPr/>
          </p:nvSpPr>
          <p:spPr>
            <a:xfrm>
              <a:off x="4970904" y="4805003"/>
              <a:ext cx="76107" cy="68811"/>
            </a:xfrm>
            <a:custGeom>
              <a:avLst/>
              <a:gdLst/>
              <a:ahLst/>
              <a:cxnLst/>
              <a:rect l="l" t="t" r="r" b="b"/>
              <a:pathLst>
                <a:path w="1377" h="1245" extrusionOk="0">
                  <a:moveTo>
                    <a:pt x="87" y="1"/>
                  </a:moveTo>
                  <a:cubicBezTo>
                    <a:pt x="67" y="1"/>
                    <a:pt x="53" y="14"/>
                    <a:pt x="53" y="40"/>
                  </a:cubicBezTo>
                  <a:cubicBezTo>
                    <a:pt x="1" y="40"/>
                    <a:pt x="1" y="93"/>
                    <a:pt x="53" y="159"/>
                  </a:cubicBezTo>
                  <a:lnTo>
                    <a:pt x="1205" y="1205"/>
                  </a:lnTo>
                  <a:cubicBezTo>
                    <a:pt x="1238" y="1231"/>
                    <a:pt x="1268" y="1245"/>
                    <a:pt x="1289" y="1245"/>
                  </a:cubicBezTo>
                  <a:cubicBezTo>
                    <a:pt x="1311" y="1245"/>
                    <a:pt x="1324" y="1231"/>
                    <a:pt x="1324" y="1205"/>
                  </a:cubicBezTo>
                  <a:cubicBezTo>
                    <a:pt x="1377" y="1205"/>
                    <a:pt x="1377" y="1152"/>
                    <a:pt x="1324" y="1086"/>
                  </a:cubicBezTo>
                  <a:lnTo>
                    <a:pt x="159" y="40"/>
                  </a:lnTo>
                  <a:cubicBezTo>
                    <a:pt x="133" y="14"/>
                    <a:pt x="106" y="1"/>
                    <a:pt x="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77;p27">
              <a:extLst>
                <a:ext uri="{FF2B5EF4-FFF2-40B4-BE49-F238E27FC236}">
                  <a16:creationId xmlns:a16="http://schemas.microsoft.com/office/drawing/2014/main" id="{4C8030C8-07B6-4218-A391-1DCCA14BC46E}"/>
                </a:ext>
              </a:extLst>
            </p:cNvPr>
            <p:cNvSpPr/>
            <p:nvPr/>
          </p:nvSpPr>
          <p:spPr>
            <a:xfrm>
              <a:off x="5818028" y="4746472"/>
              <a:ext cx="1121428" cy="305090"/>
            </a:xfrm>
            <a:custGeom>
              <a:avLst/>
              <a:gdLst/>
              <a:ahLst/>
              <a:cxnLst/>
              <a:rect l="l" t="t" r="r" b="b"/>
              <a:pathLst>
                <a:path w="20290" h="5520" extrusionOk="0">
                  <a:moveTo>
                    <a:pt x="2316" y="1"/>
                  </a:moveTo>
                  <a:cubicBezTo>
                    <a:pt x="1046" y="1"/>
                    <a:pt x="0" y="940"/>
                    <a:pt x="0" y="2092"/>
                  </a:cubicBezTo>
                  <a:lnTo>
                    <a:pt x="0" y="3534"/>
                  </a:lnTo>
                  <a:cubicBezTo>
                    <a:pt x="0" y="4633"/>
                    <a:pt x="1046" y="5520"/>
                    <a:pt x="2316" y="5520"/>
                  </a:cubicBezTo>
                  <a:lnTo>
                    <a:pt x="20290" y="5520"/>
                  </a:lnTo>
                  <a:lnTo>
                    <a:pt x="20290" y="4408"/>
                  </a:lnTo>
                  <a:lnTo>
                    <a:pt x="20290" y="1099"/>
                  </a:lnTo>
                  <a:lnTo>
                    <a:pt x="202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78;p27">
              <a:extLst>
                <a:ext uri="{FF2B5EF4-FFF2-40B4-BE49-F238E27FC236}">
                  <a16:creationId xmlns:a16="http://schemas.microsoft.com/office/drawing/2014/main" id="{F6FD1A01-4BC6-4A8E-80F9-E6BAA0511B68}"/>
                </a:ext>
              </a:extLst>
            </p:cNvPr>
            <p:cNvSpPr/>
            <p:nvPr/>
          </p:nvSpPr>
          <p:spPr>
            <a:xfrm>
              <a:off x="5979692" y="4746472"/>
              <a:ext cx="1121428" cy="305090"/>
            </a:xfrm>
            <a:custGeom>
              <a:avLst/>
              <a:gdLst/>
              <a:ahLst/>
              <a:cxnLst/>
              <a:rect l="l" t="t" r="r" b="b"/>
              <a:pathLst>
                <a:path w="20290" h="5520" extrusionOk="0">
                  <a:moveTo>
                    <a:pt x="2263" y="1"/>
                  </a:moveTo>
                  <a:cubicBezTo>
                    <a:pt x="993" y="1"/>
                    <a:pt x="0" y="940"/>
                    <a:pt x="0" y="2092"/>
                  </a:cubicBezTo>
                  <a:lnTo>
                    <a:pt x="0" y="3534"/>
                  </a:lnTo>
                  <a:cubicBezTo>
                    <a:pt x="0" y="4633"/>
                    <a:pt x="993" y="5520"/>
                    <a:pt x="2263" y="5520"/>
                  </a:cubicBezTo>
                  <a:lnTo>
                    <a:pt x="20290" y="5520"/>
                  </a:lnTo>
                  <a:lnTo>
                    <a:pt x="20290" y="4408"/>
                  </a:lnTo>
                  <a:lnTo>
                    <a:pt x="2144" y="4408"/>
                  </a:lnTo>
                  <a:cubicBezTo>
                    <a:pt x="1707" y="4408"/>
                    <a:pt x="1324" y="3971"/>
                    <a:pt x="1324" y="3468"/>
                  </a:cubicBezTo>
                  <a:lnTo>
                    <a:pt x="1324" y="2039"/>
                  </a:lnTo>
                  <a:cubicBezTo>
                    <a:pt x="1324" y="1602"/>
                    <a:pt x="1707" y="1099"/>
                    <a:pt x="2144" y="1099"/>
                  </a:cubicBezTo>
                  <a:lnTo>
                    <a:pt x="20290" y="1099"/>
                  </a:lnTo>
                  <a:lnTo>
                    <a:pt x="20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79;p27">
              <a:extLst>
                <a:ext uri="{FF2B5EF4-FFF2-40B4-BE49-F238E27FC236}">
                  <a16:creationId xmlns:a16="http://schemas.microsoft.com/office/drawing/2014/main" id="{98B1D07A-FE72-4F0E-9D5C-2DF7655970EB}"/>
                </a:ext>
              </a:extLst>
            </p:cNvPr>
            <p:cNvSpPr/>
            <p:nvPr/>
          </p:nvSpPr>
          <p:spPr>
            <a:xfrm>
              <a:off x="6052814" y="4807214"/>
              <a:ext cx="1011717" cy="182944"/>
            </a:xfrm>
            <a:custGeom>
              <a:avLst/>
              <a:gdLst/>
              <a:ahLst/>
              <a:cxnLst/>
              <a:rect l="l" t="t" r="r" b="b"/>
              <a:pathLst>
                <a:path w="18305" h="3310" extrusionOk="0">
                  <a:moveTo>
                    <a:pt x="821" y="0"/>
                  </a:moveTo>
                  <a:cubicBezTo>
                    <a:pt x="331" y="0"/>
                    <a:pt x="1" y="503"/>
                    <a:pt x="1" y="940"/>
                  </a:cubicBezTo>
                  <a:lnTo>
                    <a:pt x="1" y="2369"/>
                  </a:lnTo>
                  <a:cubicBezTo>
                    <a:pt x="1" y="2872"/>
                    <a:pt x="331" y="3309"/>
                    <a:pt x="821" y="3309"/>
                  </a:cubicBezTo>
                  <a:lnTo>
                    <a:pt x="18305" y="3309"/>
                  </a:lnTo>
                  <a:lnTo>
                    <a:pt x="1830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80;p27">
              <a:extLst>
                <a:ext uri="{FF2B5EF4-FFF2-40B4-BE49-F238E27FC236}">
                  <a16:creationId xmlns:a16="http://schemas.microsoft.com/office/drawing/2014/main" id="{AEFCD372-5D09-4ECD-9A6B-08C18E3758BC}"/>
                </a:ext>
              </a:extLst>
            </p:cNvPr>
            <p:cNvSpPr/>
            <p:nvPr/>
          </p:nvSpPr>
          <p:spPr>
            <a:xfrm>
              <a:off x="6052814" y="4898630"/>
              <a:ext cx="1011717" cy="91527"/>
            </a:xfrm>
            <a:custGeom>
              <a:avLst/>
              <a:gdLst/>
              <a:ahLst/>
              <a:cxnLst/>
              <a:rect l="l" t="t" r="r" b="b"/>
              <a:pathLst>
                <a:path w="18305" h="1656" extrusionOk="0">
                  <a:moveTo>
                    <a:pt x="1" y="1"/>
                  </a:moveTo>
                  <a:lnTo>
                    <a:pt x="1" y="715"/>
                  </a:lnTo>
                  <a:cubicBezTo>
                    <a:pt x="1" y="1218"/>
                    <a:pt x="331" y="1655"/>
                    <a:pt x="821" y="1655"/>
                  </a:cubicBezTo>
                  <a:lnTo>
                    <a:pt x="18305" y="1655"/>
                  </a:lnTo>
                  <a:lnTo>
                    <a:pt x="18305" y="1"/>
                  </a:lnTo>
                  <a:close/>
                </a:path>
              </a:pathLst>
            </a:custGeom>
            <a:solidFill>
              <a:srgbClr val="E3E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81;p27">
              <a:extLst>
                <a:ext uri="{FF2B5EF4-FFF2-40B4-BE49-F238E27FC236}">
                  <a16:creationId xmlns:a16="http://schemas.microsoft.com/office/drawing/2014/main" id="{8EDACDB4-180D-44BE-ACC9-38FFE92FDC6B}"/>
                </a:ext>
              </a:extLst>
            </p:cNvPr>
            <p:cNvSpPr/>
            <p:nvPr/>
          </p:nvSpPr>
          <p:spPr>
            <a:xfrm>
              <a:off x="5818028" y="4137120"/>
              <a:ext cx="1121428" cy="304372"/>
            </a:xfrm>
            <a:custGeom>
              <a:avLst/>
              <a:gdLst/>
              <a:ahLst/>
              <a:cxnLst/>
              <a:rect l="l" t="t" r="r" b="b"/>
              <a:pathLst>
                <a:path w="20290" h="5507" extrusionOk="0">
                  <a:moveTo>
                    <a:pt x="2316" y="1"/>
                  </a:moveTo>
                  <a:cubicBezTo>
                    <a:pt x="1046" y="1"/>
                    <a:pt x="0" y="927"/>
                    <a:pt x="0" y="2092"/>
                  </a:cubicBezTo>
                  <a:lnTo>
                    <a:pt x="0" y="3521"/>
                  </a:lnTo>
                  <a:cubicBezTo>
                    <a:pt x="0" y="4633"/>
                    <a:pt x="1046" y="5507"/>
                    <a:pt x="2316" y="5507"/>
                  </a:cubicBezTo>
                  <a:lnTo>
                    <a:pt x="20290" y="5507"/>
                  </a:lnTo>
                  <a:lnTo>
                    <a:pt x="20290" y="4408"/>
                  </a:lnTo>
                  <a:lnTo>
                    <a:pt x="20290" y="1099"/>
                  </a:lnTo>
                  <a:lnTo>
                    <a:pt x="2029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82;p27">
              <a:extLst>
                <a:ext uri="{FF2B5EF4-FFF2-40B4-BE49-F238E27FC236}">
                  <a16:creationId xmlns:a16="http://schemas.microsoft.com/office/drawing/2014/main" id="{EC00BB82-C963-408D-9A6A-690172504878}"/>
                </a:ext>
              </a:extLst>
            </p:cNvPr>
            <p:cNvSpPr/>
            <p:nvPr/>
          </p:nvSpPr>
          <p:spPr>
            <a:xfrm>
              <a:off x="5979692" y="4137120"/>
              <a:ext cx="1121428" cy="304372"/>
            </a:xfrm>
            <a:custGeom>
              <a:avLst/>
              <a:gdLst/>
              <a:ahLst/>
              <a:cxnLst/>
              <a:rect l="l" t="t" r="r" b="b"/>
              <a:pathLst>
                <a:path w="20290" h="5507" extrusionOk="0">
                  <a:moveTo>
                    <a:pt x="2263" y="1"/>
                  </a:moveTo>
                  <a:cubicBezTo>
                    <a:pt x="993" y="1"/>
                    <a:pt x="0" y="927"/>
                    <a:pt x="0" y="2092"/>
                  </a:cubicBezTo>
                  <a:lnTo>
                    <a:pt x="0" y="3521"/>
                  </a:lnTo>
                  <a:cubicBezTo>
                    <a:pt x="0" y="4633"/>
                    <a:pt x="993" y="5507"/>
                    <a:pt x="2263" y="5507"/>
                  </a:cubicBezTo>
                  <a:lnTo>
                    <a:pt x="20290" y="5507"/>
                  </a:lnTo>
                  <a:lnTo>
                    <a:pt x="20290" y="4408"/>
                  </a:lnTo>
                  <a:lnTo>
                    <a:pt x="2144" y="4408"/>
                  </a:lnTo>
                  <a:cubicBezTo>
                    <a:pt x="1707" y="4408"/>
                    <a:pt x="1324" y="3971"/>
                    <a:pt x="1324" y="3468"/>
                  </a:cubicBezTo>
                  <a:lnTo>
                    <a:pt x="1324" y="2039"/>
                  </a:lnTo>
                  <a:cubicBezTo>
                    <a:pt x="1324" y="1589"/>
                    <a:pt x="1707" y="1099"/>
                    <a:pt x="2144" y="1099"/>
                  </a:cubicBezTo>
                  <a:lnTo>
                    <a:pt x="20290" y="1099"/>
                  </a:lnTo>
                  <a:lnTo>
                    <a:pt x="202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83;p27">
              <a:extLst>
                <a:ext uri="{FF2B5EF4-FFF2-40B4-BE49-F238E27FC236}">
                  <a16:creationId xmlns:a16="http://schemas.microsoft.com/office/drawing/2014/main" id="{A18669FB-9713-49C4-B2CA-8DB160AA1A71}"/>
                </a:ext>
              </a:extLst>
            </p:cNvPr>
            <p:cNvSpPr/>
            <p:nvPr/>
          </p:nvSpPr>
          <p:spPr>
            <a:xfrm>
              <a:off x="6052814" y="4197862"/>
              <a:ext cx="1011717" cy="182944"/>
            </a:xfrm>
            <a:custGeom>
              <a:avLst/>
              <a:gdLst/>
              <a:ahLst/>
              <a:cxnLst/>
              <a:rect l="l" t="t" r="r" b="b"/>
              <a:pathLst>
                <a:path w="18305" h="3310" extrusionOk="0">
                  <a:moveTo>
                    <a:pt x="821" y="0"/>
                  </a:moveTo>
                  <a:cubicBezTo>
                    <a:pt x="331" y="0"/>
                    <a:pt x="1" y="490"/>
                    <a:pt x="1" y="940"/>
                  </a:cubicBezTo>
                  <a:lnTo>
                    <a:pt x="1" y="2369"/>
                  </a:lnTo>
                  <a:cubicBezTo>
                    <a:pt x="1" y="2872"/>
                    <a:pt x="331" y="3309"/>
                    <a:pt x="821" y="3309"/>
                  </a:cubicBezTo>
                  <a:lnTo>
                    <a:pt x="18305" y="3309"/>
                  </a:lnTo>
                  <a:lnTo>
                    <a:pt x="18305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84;p27">
              <a:extLst>
                <a:ext uri="{FF2B5EF4-FFF2-40B4-BE49-F238E27FC236}">
                  <a16:creationId xmlns:a16="http://schemas.microsoft.com/office/drawing/2014/main" id="{BE697548-31FF-47E0-8F14-6E6A52DD371E}"/>
                </a:ext>
              </a:extLst>
            </p:cNvPr>
            <p:cNvSpPr/>
            <p:nvPr/>
          </p:nvSpPr>
          <p:spPr>
            <a:xfrm>
              <a:off x="6052814" y="4289278"/>
              <a:ext cx="1011717" cy="91527"/>
            </a:xfrm>
            <a:custGeom>
              <a:avLst/>
              <a:gdLst/>
              <a:ahLst/>
              <a:cxnLst/>
              <a:rect l="l" t="t" r="r" b="b"/>
              <a:pathLst>
                <a:path w="18305" h="1656" extrusionOk="0">
                  <a:moveTo>
                    <a:pt x="1" y="1"/>
                  </a:moveTo>
                  <a:lnTo>
                    <a:pt x="1" y="715"/>
                  </a:lnTo>
                  <a:cubicBezTo>
                    <a:pt x="1" y="1218"/>
                    <a:pt x="331" y="1655"/>
                    <a:pt x="821" y="1655"/>
                  </a:cubicBezTo>
                  <a:lnTo>
                    <a:pt x="18305" y="1655"/>
                  </a:lnTo>
                  <a:lnTo>
                    <a:pt x="18305" y="1"/>
                  </a:lnTo>
                  <a:close/>
                </a:path>
              </a:pathLst>
            </a:custGeom>
            <a:solidFill>
              <a:srgbClr val="E3E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85;p27">
              <a:extLst>
                <a:ext uri="{FF2B5EF4-FFF2-40B4-BE49-F238E27FC236}">
                  <a16:creationId xmlns:a16="http://schemas.microsoft.com/office/drawing/2014/main" id="{19A81805-DB9C-4027-ADC3-AE10867AF8B7}"/>
                </a:ext>
              </a:extLst>
            </p:cNvPr>
            <p:cNvSpPr/>
            <p:nvPr/>
          </p:nvSpPr>
          <p:spPr>
            <a:xfrm>
              <a:off x="5878714" y="4441437"/>
              <a:ext cx="1122202" cy="305090"/>
            </a:xfrm>
            <a:custGeom>
              <a:avLst/>
              <a:gdLst/>
              <a:ahLst/>
              <a:cxnLst/>
              <a:rect l="l" t="t" r="r" b="b"/>
              <a:pathLst>
                <a:path w="20304" h="5520" extrusionOk="0">
                  <a:moveTo>
                    <a:pt x="1" y="1"/>
                  </a:moveTo>
                  <a:lnTo>
                    <a:pt x="1" y="1112"/>
                  </a:lnTo>
                  <a:lnTo>
                    <a:pt x="1" y="4421"/>
                  </a:lnTo>
                  <a:lnTo>
                    <a:pt x="1" y="5520"/>
                  </a:lnTo>
                  <a:lnTo>
                    <a:pt x="18146" y="5520"/>
                  </a:lnTo>
                  <a:cubicBezTo>
                    <a:pt x="19417" y="5520"/>
                    <a:pt x="20303" y="4633"/>
                    <a:pt x="20303" y="3534"/>
                  </a:cubicBezTo>
                  <a:lnTo>
                    <a:pt x="20303" y="2105"/>
                  </a:lnTo>
                  <a:cubicBezTo>
                    <a:pt x="20303" y="940"/>
                    <a:pt x="19417" y="1"/>
                    <a:pt x="181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86;p27">
              <a:extLst>
                <a:ext uri="{FF2B5EF4-FFF2-40B4-BE49-F238E27FC236}">
                  <a16:creationId xmlns:a16="http://schemas.microsoft.com/office/drawing/2014/main" id="{20DA5A82-E0B2-479B-8A54-D70E64C9C37A}"/>
                </a:ext>
              </a:extLst>
            </p:cNvPr>
            <p:cNvSpPr/>
            <p:nvPr/>
          </p:nvSpPr>
          <p:spPr>
            <a:xfrm>
              <a:off x="5723626" y="4441437"/>
              <a:ext cx="1121484" cy="305090"/>
            </a:xfrm>
            <a:custGeom>
              <a:avLst/>
              <a:gdLst/>
              <a:ahLst/>
              <a:cxnLst/>
              <a:rect l="l" t="t" r="r" b="b"/>
              <a:pathLst>
                <a:path w="20291" h="5520" extrusionOk="0">
                  <a:moveTo>
                    <a:pt x="1" y="1"/>
                  </a:moveTo>
                  <a:lnTo>
                    <a:pt x="1" y="1112"/>
                  </a:lnTo>
                  <a:lnTo>
                    <a:pt x="18199" y="1112"/>
                  </a:lnTo>
                  <a:cubicBezTo>
                    <a:pt x="18636" y="1112"/>
                    <a:pt x="18967" y="1602"/>
                    <a:pt x="18967" y="2039"/>
                  </a:cubicBezTo>
                  <a:lnTo>
                    <a:pt x="18967" y="3481"/>
                  </a:lnTo>
                  <a:cubicBezTo>
                    <a:pt x="18967" y="3971"/>
                    <a:pt x="18636" y="4421"/>
                    <a:pt x="18199" y="4421"/>
                  </a:cubicBezTo>
                  <a:lnTo>
                    <a:pt x="1" y="4421"/>
                  </a:lnTo>
                  <a:lnTo>
                    <a:pt x="1" y="5520"/>
                  </a:lnTo>
                  <a:lnTo>
                    <a:pt x="18093" y="5520"/>
                  </a:lnTo>
                  <a:cubicBezTo>
                    <a:pt x="19351" y="5520"/>
                    <a:pt x="20290" y="4633"/>
                    <a:pt x="20290" y="3534"/>
                  </a:cubicBezTo>
                  <a:lnTo>
                    <a:pt x="20290" y="2105"/>
                  </a:lnTo>
                  <a:cubicBezTo>
                    <a:pt x="20290" y="940"/>
                    <a:pt x="19351" y="1"/>
                    <a:pt x="180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87;p27">
              <a:extLst>
                <a:ext uri="{FF2B5EF4-FFF2-40B4-BE49-F238E27FC236}">
                  <a16:creationId xmlns:a16="http://schemas.microsoft.com/office/drawing/2014/main" id="{0CA07326-63DA-4407-827B-EEA2333FB78D}"/>
                </a:ext>
              </a:extLst>
            </p:cNvPr>
            <p:cNvSpPr/>
            <p:nvPr/>
          </p:nvSpPr>
          <p:spPr>
            <a:xfrm>
              <a:off x="5760215" y="4502897"/>
              <a:ext cx="1011717" cy="182944"/>
            </a:xfrm>
            <a:custGeom>
              <a:avLst/>
              <a:gdLst/>
              <a:ahLst/>
              <a:cxnLst/>
              <a:rect l="l" t="t" r="r" b="b"/>
              <a:pathLst>
                <a:path w="18305" h="3310" extrusionOk="0">
                  <a:moveTo>
                    <a:pt x="0" y="0"/>
                  </a:moveTo>
                  <a:lnTo>
                    <a:pt x="0" y="3309"/>
                  </a:lnTo>
                  <a:lnTo>
                    <a:pt x="17537" y="3309"/>
                  </a:lnTo>
                  <a:cubicBezTo>
                    <a:pt x="18027" y="3309"/>
                    <a:pt x="18305" y="2859"/>
                    <a:pt x="18305" y="2369"/>
                  </a:cubicBezTo>
                  <a:lnTo>
                    <a:pt x="18305" y="927"/>
                  </a:lnTo>
                  <a:cubicBezTo>
                    <a:pt x="18305" y="490"/>
                    <a:pt x="18027" y="0"/>
                    <a:pt x="17537" y="0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88;p27">
              <a:extLst>
                <a:ext uri="{FF2B5EF4-FFF2-40B4-BE49-F238E27FC236}">
                  <a16:creationId xmlns:a16="http://schemas.microsoft.com/office/drawing/2014/main" id="{4E99D7A9-6E2E-4E17-994D-0602D69297FD}"/>
                </a:ext>
              </a:extLst>
            </p:cNvPr>
            <p:cNvSpPr/>
            <p:nvPr/>
          </p:nvSpPr>
          <p:spPr>
            <a:xfrm>
              <a:off x="5760215" y="4594314"/>
              <a:ext cx="1011717" cy="91527"/>
            </a:xfrm>
            <a:custGeom>
              <a:avLst/>
              <a:gdLst/>
              <a:ahLst/>
              <a:cxnLst/>
              <a:rect l="l" t="t" r="r" b="b"/>
              <a:pathLst>
                <a:path w="18305" h="1656" extrusionOk="0">
                  <a:moveTo>
                    <a:pt x="0" y="1"/>
                  </a:moveTo>
                  <a:lnTo>
                    <a:pt x="0" y="1655"/>
                  </a:lnTo>
                  <a:lnTo>
                    <a:pt x="17537" y="1655"/>
                  </a:lnTo>
                  <a:cubicBezTo>
                    <a:pt x="18027" y="1655"/>
                    <a:pt x="18305" y="1205"/>
                    <a:pt x="18305" y="715"/>
                  </a:cubicBezTo>
                  <a:lnTo>
                    <a:pt x="18305" y="1"/>
                  </a:lnTo>
                  <a:close/>
                </a:path>
              </a:pathLst>
            </a:custGeom>
            <a:solidFill>
              <a:srgbClr val="E3E8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89;p27">
              <a:extLst>
                <a:ext uri="{FF2B5EF4-FFF2-40B4-BE49-F238E27FC236}">
                  <a16:creationId xmlns:a16="http://schemas.microsoft.com/office/drawing/2014/main" id="{8BDC0DC5-DEE8-48F8-B800-AC8403F30DFD}"/>
                </a:ext>
              </a:extLst>
            </p:cNvPr>
            <p:cNvSpPr/>
            <p:nvPr/>
          </p:nvSpPr>
          <p:spPr>
            <a:xfrm>
              <a:off x="5485910" y="4847726"/>
              <a:ext cx="200077" cy="203836"/>
            </a:xfrm>
            <a:custGeom>
              <a:avLst/>
              <a:gdLst/>
              <a:ahLst/>
              <a:cxnLst/>
              <a:rect l="l" t="t" r="r" b="b"/>
              <a:pathLst>
                <a:path w="3620" h="3688" extrusionOk="0">
                  <a:moveTo>
                    <a:pt x="1020" y="0"/>
                  </a:moveTo>
                  <a:cubicBezTo>
                    <a:pt x="495" y="0"/>
                    <a:pt x="74" y="143"/>
                    <a:pt x="0" y="485"/>
                  </a:cubicBezTo>
                  <a:lnTo>
                    <a:pt x="1152" y="3688"/>
                  </a:lnTo>
                  <a:lnTo>
                    <a:pt x="3468" y="1305"/>
                  </a:lnTo>
                  <a:cubicBezTo>
                    <a:pt x="3619" y="602"/>
                    <a:pt x="2099" y="0"/>
                    <a:pt x="10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90;p27">
              <a:extLst>
                <a:ext uri="{FF2B5EF4-FFF2-40B4-BE49-F238E27FC236}">
                  <a16:creationId xmlns:a16="http://schemas.microsoft.com/office/drawing/2014/main" id="{2AD4A652-9FB4-40D1-BCDE-0E2F4891CBA7}"/>
                </a:ext>
              </a:extLst>
            </p:cNvPr>
            <p:cNvSpPr/>
            <p:nvPr/>
          </p:nvSpPr>
          <p:spPr>
            <a:xfrm>
              <a:off x="5528302" y="4988168"/>
              <a:ext cx="64445" cy="63395"/>
            </a:xfrm>
            <a:custGeom>
              <a:avLst/>
              <a:gdLst/>
              <a:ahLst/>
              <a:cxnLst/>
              <a:rect l="l" t="t" r="r" b="b"/>
              <a:pathLst>
                <a:path w="1166" h="1147" extrusionOk="0">
                  <a:moveTo>
                    <a:pt x="349" y="0"/>
                  </a:moveTo>
                  <a:cubicBezTo>
                    <a:pt x="216" y="0"/>
                    <a:pt x="102" y="26"/>
                    <a:pt x="1" y="88"/>
                  </a:cubicBezTo>
                  <a:lnTo>
                    <a:pt x="385" y="1147"/>
                  </a:lnTo>
                  <a:lnTo>
                    <a:pt x="1166" y="313"/>
                  </a:lnTo>
                  <a:cubicBezTo>
                    <a:pt x="1046" y="207"/>
                    <a:pt x="835" y="88"/>
                    <a:pt x="663" y="35"/>
                  </a:cubicBezTo>
                  <a:cubicBezTo>
                    <a:pt x="547" y="13"/>
                    <a:pt x="444" y="0"/>
                    <a:pt x="3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91;p27">
              <a:extLst>
                <a:ext uri="{FF2B5EF4-FFF2-40B4-BE49-F238E27FC236}">
                  <a16:creationId xmlns:a16="http://schemas.microsoft.com/office/drawing/2014/main" id="{E42F3729-5887-4293-861E-01024BABCD7E}"/>
                </a:ext>
              </a:extLst>
            </p:cNvPr>
            <p:cNvSpPr/>
            <p:nvPr/>
          </p:nvSpPr>
          <p:spPr>
            <a:xfrm>
              <a:off x="5644646" y="4085222"/>
              <a:ext cx="228265" cy="152158"/>
            </a:xfrm>
            <a:custGeom>
              <a:avLst/>
              <a:gdLst/>
              <a:ahLst/>
              <a:cxnLst/>
              <a:rect l="l" t="t" r="r" b="b"/>
              <a:pathLst>
                <a:path w="4130" h="2753" extrusionOk="0">
                  <a:moveTo>
                    <a:pt x="768" y="0"/>
                  </a:moveTo>
                  <a:cubicBezTo>
                    <a:pt x="543" y="0"/>
                    <a:pt x="384" y="106"/>
                    <a:pt x="331" y="278"/>
                  </a:cubicBezTo>
                  <a:lnTo>
                    <a:pt x="53" y="1602"/>
                  </a:lnTo>
                  <a:cubicBezTo>
                    <a:pt x="0" y="1654"/>
                    <a:pt x="53" y="1760"/>
                    <a:pt x="53" y="1866"/>
                  </a:cubicBezTo>
                  <a:cubicBezTo>
                    <a:pt x="106" y="1932"/>
                    <a:pt x="159" y="1985"/>
                    <a:pt x="265" y="2038"/>
                  </a:cubicBezTo>
                  <a:lnTo>
                    <a:pt x="331" y="2038"/>
                  </a:lnTo>
                  <a:lnTo>
                    <a:pt x="3362" y="2753"/>
                  </a:lnTo>
                  <a:cubicBezTo>
                    <a:pt x="3415" y="2753"/>
                    <a:pt x="3521" y="2753"/>
                    <a:pt x="3640" y="2700"/>
                  </a:cubicBezTo>
                  <a:cubicBezTo>
                    <a:pt x="3693" y="2647"/>
                    <a:pt x="3746" y="2594"/>
                    <a:pt x="3799" y="2475"/>
                  </a:cubicBezTo>
                  <a:lnTo>
                    <a:pt x="4077" y="1204"/>
                  </a:lnTo>
                  <a:cubicBezTo>
                    <a:pt x="4130" y="993"/>
                    <a:pt x="4024" y="821"/>
                    <a:pt x="3799" y="768"/>
                  </a:cubicBezTo>
                  <a:lnTo>
                    <a:pt x="7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92;p27">
              <a:extLst>
                <a:ext uri="{FF2B5EF4-FFF2-40B4-BE49-F238E27FC236}">
                  <a16:creationId xmlns:a16="http://schemas.microsoft.com/office/drawing/2014/main" id="{46C42024-1981-4192-8A82-E506312148D8}"/>
                </a:ext>
              </a:extLst>
            </p:cNvPr>
            <p:cNvSpPr/>
            <p:nvPr/>
          </p:nvSpPr>
          <p:spPr>
            <a:xfrm>
              <a:off x="5645836" y="4137120"/>
              <a:ext cx="215829" cy="100260"/>
            </a:xfrm>
            <a:custGeom>
              <a:avLst/>
              <a:gdLst/>
              <a:ahLst/>
              <a:cxnLst/>
              <a:rect l="l" t="t" r="r" b="b"/>
              <a:pathLst>
                <a:path w="3905" h="1814" extrusionOk="0">
                  <a:moveTo>
                    <a:pt x="159" y="1"/>
                  </a:moveTo>
                  <a:lnTo>
                    <a:pt x="53" y="663"/>
                  </a:lnTo>
                  <a:cubicBezTo>
                    <a:pt x="0" y="715"/>
                    <a:pt x="53" y="821"/>
                    <a:pt x="53" y="927"/>
                  </a:cubicBezTo>
                  <a:cubicBezTo>
                    <a:pt x="106" y="993"/>
                    <a:pt x="159" y="1046"/>
                    <a:pt x="265" y="1099"/>
                  </a:cubicBezTo>
                  <a:lnTo>
                    <a:pt x="331" y="1099"/>
                  </a:lnTo>
                  <a:lnTo>
                    <a:pt x="3362" y="1814"/>
                  </a:lnTo>
                  <a:cubicBezTo>
                    <a:pt x="3415" y="1814"/>
                    <a:pt x="3521" y="1814"/>
                    <a:pt x="3640" y="1761"/>
                  </a:cubicBezTo>
                  <a:cubicBezTo>
                    <a:pt x="3693" y="1708"/>
                    <a:pt x="3746" y="1655"/>
                    <a:pt x="3799" y="1536"/>
                  </a:cubicBezTo>
                  <a:lnTo>
                    <a:pt x="3905" y="927"/>
                  </a:lnTo>
                  <a:lnTo>
                    <a:pt x="15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93;p27">
              <a:extLst>
                <a:ext uri="{FF2B5EF4-FFF2-40B4-BE49-F238E27FC236}">
                  <a16:creationId xmlns:a16="http://schemas.microsoft.com/office/drawing/2014/main" id="{9E3B961E-8DAD-4517-B1A4-91651D509522}"/>
                </a:ext>
              </a:extLst>
            </p:cNvPr>
            <p:cNvSpPr/>
            <p:nvPr/>
          </p:nvSpPr>
          <p:spPr>
            <a:xfrm>
              <a:off x="5629280" y="4231521"/>
              <a:ext cx="209971" cy="688388"/>
            </a:xfrm>
            <a:custGeom>
              <a:avLst/>
              <a:gdLst/>
              <a:ahLst/>
              <a:cxnLst/>
              <a:rect l="l" t="t" r="r" b="b"/>
              <a:pathLst>
                <a:path w="3799" h="12455" extrusionOk="0">
                  <a:moveTo>
                    <a:pt x="2753" y="0"/>
                  </a:moveTo>
                  <a:lnTo>
                    <a:pt x="0" y="11528"/>
                  </a:lnTo>
                  <a:lnTo>
                    <a:pt x="874" y="12454"/>
                  </a:lnTo>
                  <a:lnTo>
                    <a:pt x="3799" y="278"/>
                  </a:lnTo>
                  <a:lnTo>
                    <a:pt x="275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494;p27">
              <a:extLst>
                <a:ext uri="{FF2B5EF4-FFF2-40B4-BE49-F238E27FC236}">
                  <a16:creationId xmlns:a16="http://schemas.microsoft.com/office/drawing/2014/main" id="{CA6CCB42-74EF-49F7-AB3D-F00E188E737F}"/>
                </a:ext>
              </a:extLst>
            </p:cNvPr>
            <p:cNvSpPr/>
            <p:nvPr/>
          </p:nvSpPr>
          <p:spPr>
            <a:xfrm>
              <a:off x="5559032" y="4216156"/>
              <a:ext cx="222462" cy="685459"/>
            </a:xfrm>
            <a:custGeom>
              <a:avLst/>
              <a:gdLst/>
              <a:ahLst/>
              <a:cxnLst/>
              <a:rect l="l" t="t" r="r" b="b"/>
              <a:pathLst>
                <a:path w="4025" h="12402" extrusionOk="0">
                  <a:moveTo>
                    <a:pt x="2754" y="0"/>
                  </a:moveTo>
                  <a:lnTo>
                    <a:pt x="1" y="11475"/>
                  </a:lnTo>
                  <a:lnTo>
                    <a:pt x="437" y="12402"/>
                  </a:lnTo>
                  <a:lnTo>
                    <a:pt x="1271" y="11806"/>
                  </a:lnTo>
                  <a:lnTo>
                    <a:pt x="4024" y="278"/>
                  </a:lnTo>
                  <a:lnTo>
                    <a:pt x="275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495;p27">
              <a:extLst>
                <a:ext uri="{FF2B5EF4-FFF2-40B4-BE49-F238E27FC236}">
                  <a16:creationId xmlns:a16="http://schemas.microsoft.com/office/drawing/2014/main" id="{5D5A971F-CE1F-4E1C-BAC7-3C6F14DDDCE2}"/>
                </a:ext>
              </a:extLst>
            </p:cNvPr>
            <p:cNvSpPr/>
            <p:nvPr/>
          </p:nvSpPr>
          <p:spPr>
            <a:xfrm>
              <a:off x="5485910" y="4200791"/>
              <a:ext cx="225336" cy="673741"/>
            </a:xfrm>
            <a:custGeom>
              <a:avLst/>
              <a:gdLst/>
              <a:ahLst/>
              <a:cxnLst/>
              <a:rect l="l" t="t" r="r" b="b"/>
              <a:pathLst>
                <a:path w="4077" h="12190" extrusionOk="0">
                  <a:moveTo>
                    <a:pt x="2925" y="0"/>
                  </a:moveTo>
                  <a:lnTo>
                    <a:pt x="0" y="12190"/>
                  </a:lnTo>
                  <a:lnTo>
                    <a:pt x="0" y="12190"/>
                  </a:lnTo>
                  <a:lnTo>
                    <a:pt x="1324" y="11753"/>
                  </a:lnTo>
                  <a:lnTo>
                    <a:pt x="4077" y="278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496;p27">
              <a:extLst>
                <a:ext uri="{FF2B5EF4-FFF2-40B4-BE49-F238E27FC236}">
                  <a16:creationId xmlns:a16="http://schemas.microsoft.com/office/drawing/2014/main" id="{5BC1F0D2-3109-4201-A69F-BAAF28569768}"/>
                </a:ext>
              </a:extLst>
            </p:cNvPr>
            <p:cNvSpPr/>
            <p:nvPr/>
          </p:nvSpPr>
          <p:spPr>
            <a:xfrm>
              <a:off x="5616845" y="4167132"/>
              <a:ext cx="240701" cy="161720"/>
            </a:xfrm>
            <a:custGeom>
              <a:avLst/>
              <a:gdLst/>
              <a:ahLst/>
              <a:cxnLst/>
              <a:rect l="l" t="t" r="r" b="b"/>
              <a:pathLst>
                <a:path w="4355" h="2926" extrusionOk="0">
                  <a:moveTo>
                    <a:pt x="834" y="0"/>
                  </a:moveTo>
                  <a:cubicBezTo>
                    <a:pt x="715" y="0"/>
                    <a:pt x="609" y="0"/>
                    <a:pt x="556" y="53"/>
                  </a:cubicBezTo>
                  <a:cubicBezTo>
                    <a:pt x="437" y="120"/>
                    <a:pt x="384" y="225"/>
                    <a:pt x="331" y="278"/>
                  </a:cubicBezTo>
                  <a:lnTo>
                    <a:pt x="53" y="1655"/>
                  </a:lnTo>
                  <a:cubicBezTo>
                    <a:pt x="0" y="1880"/>
                    <a:pt x="106" y="2105"/>
                    <a:pt x="331" y="2105"/>
                  </a:cubicBezTo>
                  <a:lnTo>
                    <a:pt x="3534" y="2925"/>
                  </a:lnTo>
                  <a:cubicBezTo>
                    <a:pt x="3746" y="2925"/>
                    <a:pt x="3971" y="2819"/>
                    <a:pt x="4024" y="2594"/>
                  </a:cubicBezTo>
                  <a:lnTo>
                    <a:pt x="4302" y="1271"/>
                  </a:lnTo>
                  <a:cubicBezTo>
                    <a:pt x="4355" y="1165"/>
                    <a:pt x="4302" y="1046"/>
                    <a:pt x="4249" y="940"/>
                  </a:cubicBezTo>
                  <a:cubicBezTo>
                    <a:pt x="4196" y="887"/>
                    <a:pt x="4143" y="834"/>
                    <a:pt x="4077" y="834"/>
                  </a:cubicBezTo>
                  <a:lnTo>
                    <a:pt x="4024" y="781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497;p27">
              <a:extLst>
                <a:ext uri="{FF2B5EF4-FFF2-40B4-BE49-F238E27FC236}">
                  <a16:creationId xmlns:a16="http://schemas.microsoft.com/office/drawing/2014/main" id="{ED91261B-46AE-477D-AD05-0BFD1028EF29}"/>
                </a:ext>
              </a:extLst>
            </p:cNvPr>
            <p:cNvSpPr/>
            <p:nvPr/>
          </p:nvSpPr>
          <p:spPr>
            <a:xfrm>
              <a:off x="5629280" y="4167132"/>
              <a:ext cx="228265" cy="106837"/>
            </a:xfrm>
            <a:custGeom>
              <a:avLst/>
              <a:gdLst/>
              <a:ahLst/>
              <a:cxnLst/>
              <a:rect l="l" t="t" r="r" b="b"/>
              <a:pathLst>
                <a:path w="4130" h="1933" extrusionOk="0">
                  <a:moveTo>
                    <a:pt x="609" y="0"/>
                  </a:moveTo>
                  <a:cubicBezTo>
                    <a:pt x="490" y="0"/>
                    <a:pt x="384" y="0"/>
                    <a:pt x="331" y="53"/>
                  </a:cubicBezTo>
                  <a:cubicBezTo>
                    <a:pt x="212" y="120"/>
                    <a:pt x="159" y="225"/>
                    <a:pt x="106" y="278"/>
                  </a:cubicBezTo>
                  <a:lnTo>
                    <a:pt x="0" y="940"/>
                  </a:lnTo>
                  <a:lnTo>
                    <a:pt x="3918" y="1933"/>
                  </a:lnTo>
                  <a:lnTo>
                    <a:pt x="4077" y="1271"/>
                  </a:lnTo>
                  <a:cubicBezTo>
                    <a:pt x="4130" y="1165"/>
                    <a:pt x="4077" y="1046"/>
                    <a:pt x="4024" y="940"/>
                  </a:cubicBezTo>
                  <a:cubicBezTo>
                    <a:pt x="3971" y="887"/>
                    <a:pt x="3918" y="834"/>
                    <a:pt x="3852" y="834"/>
                  </a:cubicBezTo>
                  <a:lnTo>
                    <a:pt x="3799" y="781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FAFB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498;p27">
              <a:extLst>
                <a:ext uri="{FF2B5EF4-FFF2-40B4-BE49-F238E27FC236}">
                  <a16:creationId xmlns:a16="http://schemas.microsoft.com/office/drawing/2014/main" id="{A7AD2FC0-F4E1-4130-BFB5-D9E115DB87F2}"/>
                </a:ext>
              </a:extLst>
            </p:cNvPr>
            <p:cNvSpPr/>
            <p:nvPr/>
          </p:nvSpPr>
          <p:spPr>
            <a:xfrm>
              <a:off x="5626351" y="4160499"/>
              <a:ext cx="243630" cy="80584"/>
            </a:xfrm>
            <a:custGeom>
              <a:avLst/>
              <a:gdLst/>
              <a:ahLst/>
              <a:cxnLst/>
              <a:rect l="l" t="t" r="r" b="b"/>
              <a:pathLst>
                <a:path w="4408" h="1458" extrusionOk="0">
                  <a:moveTo>
                    <a:pt x="263" y="0"/>
                  </a:moveTo>
                  <a:cubicBezTo>
                    <a:pt x="159" y="0"/>
                    <a:pt x="53" y="87"/>
                    <a:pt x="53" y="173"/>
                  </a:cubicBezTo>
                  <a:cubicBezTo>
                    <a:pt x="0" y="345"/>
                    <a:pt x="106" y="504"/>
                    <a:pt x="212" y="504"/>
                  </a:cubicBezTo>
                  <a:lnTo>
                    <a:pt x="4077" y="1444"/>
                  </a:lnTo>
                  <a:cubicBezTo>
                    <a:pt x="4106" y="1454"/>
                    <a:pt x="4134" y="1458"/>
                    <a:pt x="4160" y="1458"/>
                  </a:cubicBezTo>
                  <a:cubicBezTo>
                    <a:pt x="4277" y="1458"/>
                    <a:pt x="4364" y="1372"/>
                    <a:pt x="4408" y="1285"/>
                  </a:cubicBezTo>
                  <a:cubicBezTo>
                    <a:pt x="4408" y="1113"/>
                    <a:pt x="4355" y="1007"/>
                    <a:pt x="4183" y="954"/>
                  </a:cubicBezTo>
                  <a:lnTo>
                    <a:pt x="331" y="15"/>
                  </a:lnTo>
                  <a:cubicBezTo>
                    <a:pt x="309" y="5"/>
                    <a:pt x="286" y="0"/>
                    <a:pt x="2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499;p27">
              <a:extLst>
                <a:ext uri="{FF2B5EF4-FFF2-40B4-BE49-F238E27FC236}">
                  <a16:creationId xmlns:a16="http://schemas.microsoft.com/office/drawing/2014/main" id="{56654981-E128-47B5-8C1E-4CFDF2145EFC}"/>
                </a:ext>
              </a:extLst>
            </p:cNvPr>
            <p:cNvSpPr/>
            <p:nvPr/>
          </p:nvSpPr>
          <p:spPr>
            <a:xfrm>
              <a:off x="5604409" y="4254476"/>
              <a:ext cx="244349" cy="79865"/>
            </a:xfrm>
            <a:custGeom>
              <a:avLst/>
              <a:gdLst/>
              <a:ahLst/>
              <a:cxnLst/>
              <a:rect l="l" t="t" r="r" b="b"/>
              <a:pathLst>
                <a:path w="4421" h="1445" extrusionOk="0">
                  <a:moveTo>
                    <a:pt x="331" y="1"/>
                  </a:moveTo>
                  <a:cubicBezTo>
                    <a:pt x="225" y="1"/>
                    <a:pt x="66" y="54"/>
                    <a:pt x="66" y="226"/>
                  </a:cubicBezTo>
                  <a:cubicBezTo>
                    <a:pt x="0" y="332"/>
                    <a:pt x="119" y="491"/>
                    <a:pt x="225" y="491"/>
                  </a:cubicBezTo>
                  <a:lnTo>
                    <a:pt x="4090" y="1430"/>
                  </a:lnTo>
                  <a:cubicBezTo>
                    <a:pt x="4119" y="1440"/>
                    <a:pt x="4147" y="1444"/>
                    <a:pt x="4173" y="1444"/>
                  </a:cubicBezTo>
                  <a:cubicBezTo>
                    <a:pt x="4290" y="1444"/>
                    <a:pt x="4378" y="1358"/>
                    <a:pt x="4421" y="1271"/>
                  </a:cubicBezTo>
                  <a:cubicBezTo>
                    <a:pt x="4421" y="1099"/>
                    <a:pt x="4368" y="994"/>
                    <a:pt x="4196" y="941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500;p27">
              <a:extLst>
                <a:ext uri="{FF2B5EF4-FFF2-40B4-BE49-F238E27FC236}">
                  <a16:creationId xmlns:a16="http://schemas.microsoft.com/office/drawing/2014/main" id="{3D660AC2-4200-44EE-874C-9BB50666751B}"/>
                </a:ext>
              </a:extLst>
            </p:cNvPr>
            <p:cNvSpPr/>
            <p:nvPr/>
          </p:nvSpPr>
          <p:spPr>
            <a:xfrm>
              <a:off x="6376144" y="3457797"/>
              <a:ext cx="158072" cy="233903"/>
            </a:xfrm>
            <a:custGeom>
              <a:avLst/>
              <a:gdLst/>
              <a:ahLst/>
              <a:cxnLst/>
              <a:rect l="l" t="t" r="r" b="b"/>
              <a:pathLst>
                <a:path w="2860" h="4232" extrusionOk="0">
                  <a:moveTo>
                    <a:pt x="2381" y="0"/>
                  </a:moveTo>
                  <a:cubicBezTo>
                    <a:pt x="2298" y="0"/>
                    <a:pt x="2214" y="33"/>
                    <a:pt x="2145" y="102"/>
                  </a:cubicBezTo>
                  <a:cubicBezTo>
                    <a:pt x="2039" y="155"/>
                    <a:pt x="1" y="1532"/>
                    <a:pt x="384" y="3901"/>
                  </a:cubicBezTo>
                  <a:cubicBezTo>
                    <a:pt x="437" y="4073"/>
                    <a:pt x="596" y="4231"/>
                    <a:pt x="821" y="4231"/>
                  </a:cubicBezTo>
                  <a:lnTo>
                    <a:pt x="874" y="4231"/>
                  </a:lnTo>
                  <a:cubicBezTo>
                    <a:pt x="1099" y="4179"/>
                    <a:pt x="1258" y="3954"/>
                    <a:pt x="1205" y="3742"/>
                  </a:cubicBezTo>
                  <a:cubicBezTo>
                    <a:pt x="927" y="1968"/>
                    <a:pt x="2528" y="817"/>
                    <a:pt x="2581" y="817"/>
                  </a:cubicBezTo>
                  <a:cubicBezTo>
                    <a:pt x="2806" y="645"/>
                    <a:pt x="2859" y="380"/>
                    <a:pt x="2701" y="208"/>
                  </a:cubicBezTo>
                  <a:cubicBezTo>
                    <a:pt x="2629" y="73"/>
                    <a:pt x="2506" y="0"/>
                    <a:pt x="2381" y="0"/>
                  </a:cubicBezTo>
                  <a:close/>
                </a:path>
              </a:pathLst>
            </a:custGeom>
            <a:solidFill>
              <a:srgbClr val="74E2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501;p27">
              <a:extLst>
                <a:ext uri="{FF2B5EF4-FFF2-40B4-BE49-F238E27FC236}">
                  <a16:creationId xmlns:a16="http://schemas.microsoft.com/office/drawing/2014/main" id="{93578D1D-061F-4048-8AC4-13442CEAC48C}"/>
                </a:ext>
              </a:extLst>
            </p:cNvPr>
            <p:cNvSpPr/>
            <p:nvPr/>
          </p:nvSpPr>
          <p:spPr>
            <a:xfrm>
              <a:off x="6180820" y="3609734"/>
              <a:ext cx="527497" cy="527442"/>
            </a:xfrm>
            <a:custGeom>
              <a:avLst/>
              <a:gdLst/>
              <a:ahLst/>
              <a:cxnLst/>
              <a:rect l="l" t="t" r="r" b="b"/>
              <a:pathLst>
                <a:path w="9544" h="9543" extrusionOk="0">
                  <a:moveTo>
                    <a:pt x="4739" y="0"/>
                  </a:moveTo>
                  <a:cubicBezTo>
                    <a:pt x="2145" y="0"/>
                    <a:pt x="1" y="2144"/>
                    <a:pt x="1" y="4791"/>
                  </a:cubicBezTo>
                  <a:cubicBezTo>
                    <a:pt x="1" y="7385"/>
                    <a:pt x="2145" y="9543"/>
                    <a:pt x="4739" y="9543"/>
                  </a:cubicBezTo>
                  <a:cubicBezTo>
                    <a:pt x="7386" y="9543"/>
                    <a:pt x="9543" y="7385"/>
                    <a:pt x="9543" y="4791"/>
                  </a:cubicBezTo>
                  <a:cubicBezTo>
                    <a:pt x="9543" y="2144"/>
                    <a:pt x="7386" y="0"/>
                    <a:pt x="47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502;p27">
              <a:extLst>
                <a:ext uri="{FF2B5EF4-FFF2-40B4-BE49-F238E27FC236}">
                  <a16:creationId xmlns:a16="http://schemas.microsoft.com/office/drawing/2014/main" id="{B4FE7DB8-B8E6-41D3-8C4A-8B52EEF85749}"/>
                </a:ext>
              </a:extLst>
            </p:cNvPr>
            <p:cNvSpPr/>
            <p:nvPr/>
          </p:nvSpPr>
          <p:spPr>
            <a:xfrm>
              <a:off x="6241562" y="3659421"/>
              <a:ext cx="207815" cy="145692"/>
            </a:xfrm>
            <a:custGeom>
              <a:avLst/>
              <a:gdLst/>
              <a:ahLst/>
              <a:cxnLst/>
              <a:rect l="l" t="t" r="r" b="b"/>
              <a:pathLst>
                <a:path w="3760" h="2636" extrusionOk="0">
                  <a:moveTo>
                    <a:pt x="2633" y="1"/>
                  </a:moveTo>
                  <a:cubicBezTo>
                    <a:pt x="2247" y="1"/>
                    <a:pt x="1778" y="140"/>
                    <a:pt x="1324" y="425"/>
                  </a:cubicBezTo>
                  <a:cubicBezTo>
                    <a:pt x="450" y="914"/>
                    <a:pt x="0" y="1748"/>
                    <a:pt x="278" y="2238"/>
                  </a:cubicBezTo>
                  <a:cubicBezTo>
                    <a:pt x="439" y="2509"/>
                    <a:pt x="746" y="2635"/>
                    <a:pt x="1120" y="2635"/>
                  </a:cubicBezTo>
                  <a:cubicBezTo>
                    <a:pt x="1513" y="2635"/>
                    <a:pt x="1981" y="2496"/>
                    <a:pt x="2436" y="2238"/>
                  </a:cubicBezTo>
                  <a:cubicBezTo>
                    <a:pt x="3309" y="1695"/>
                    <a:pt x="3759" y="861"/>
                    <a:pt x="3428" y="372"/>
                  </a:cubicBezTo>
                  <a:cubicBezTo>
                    <a:pt x="3293" y="127"/>
                    <a:pt x="3000" y="1"/>
                    <a:pt x="26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503;p27">
              <a:extLst>
                <a:ext uri="{FF2B5EF4-FFF2-40B4-BE49-F238E27FC236}">
                  <a16:creationId xmlns:a16="http://schemas.microsoft.com/office/drawing/2014/main" id="{268132ED-AD3B-4428-A717-8A7DB3502C34}"/>
                </a:ext>
              </a:extLst>
            </p:cNvPr>
            <p:cNvSpPr/>
            <p:nvPr/>
          </p:nvSpPr>
          <p:spPr>
            <a:xfrm>
              <a:off x="6189608" y="3719445"/>
              <a:ext cx="518709" cy="417731"/>
            </a:xfrm>
            <a:custGeom>
              <a:avLst/>
              <a:gdLst/>
              <a:ahLst/>
              <a:cxnLst/>
              <a:rect l="l" t="t" r="r" b="b"/>
              <a:pathLst>
                <a:path w="9385" h="7558" extrusionOk="0">
                  <a:moveTo>
                    <a:pt x="8445" y="0"/>
                  </a:moveTo>
                  <a:lnTo>
                    <a:pt x="8445" y="0"/>
                  </a:lnTo>
                  <a:cubicBezTo>
                    <a:pt x="8551" y="437"/>
                    <a:pt x="8603" y="821"/>
                    <a:pt x="8603" y="1271"/>
                  </a:cubicBezTo>
                  <a:cubicBezTo>
                    <a:pt x="8603" y="3918"/>
                    <a:pt x="6512" y="6009"/>
                    <a:pt x="3865" y="6009"/>
                  </a:cubicBezTo>
                  <a:cubicBezTo>
                    <a:pt x="2264" y="6009"/>
                    <a:pt x="887" y="5242"/>
                    <a:pt x="1" y="4024"/>
                  </a:cubicBezTo>
                  <a:lnTo>
                    <a:pt x="1" y="4024"/>
                  </a:lnTo>
                  <a:cubicBezTo>
                    <a:pt x="556" y="6062"/>
                    <a:pt x="2436" y="7558"/>
                    <a:pt x="4580" y="7558"/>
                  </a:cubicBezTo>
                  <a:cubicBezTo>
                    <a:pt x="7227" y="7558"/>
                    <a:pt x="9384" y="5400"/>
                    <a:pt x="9384" y="2806"/>
                  </a:cubicBezTo>
                  <a:cubicBezTo>
                    <a:pt x="9384" y="1761"/>
                    <a:pt x="9053" y="821"/>
                    <a:pt x="8445" y="0"/>
                  </a:cubicBezTo>
                  <a:close/>
                </a:path>
              </a:pathLst>
            </a:custGeom>
            <a:solidFill>
              <a:srgbClr val="D414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504;p27">
            <a:extLst>
              <a:ext uri="{FF2B5EF4-FFF2-40B4-BE49-F238E27FC236}">
                <a16:creationId xmlns:a16="http://schemas.microsoft.com/office/drawing/2014/main" id="{2BFF0CDF-A084-4B56-9B3B-411246BEE86E}"/>
              </a:ext>
            </a:extLst>
          </p:cNvPr>
          <p:cNvGrpSpPr/>
          <p:nvPr/>
        </p:nvGrpSpPr>
        <p:grpSpPr>
          <a:xfrm>
            <a:off x="454428" y="2705489"/>
            <a:ext cx="2212087" cy="3249434"/>
            <a:chOff x="1330834" y="3033268"/>
            <a:chExt cx="2204156" cy="3249434"/>
          </a:xfrm>
        </p:grpSpPr>
        <p:grpSp>
          <p:nvGrpSpPr>
            <p:cNvPr id="270" name="Google Shape;505;p27">
              <a:extLst>
                <a:ext uri="{FF2B5EF4-FFF2-40B4-BE49-F238E27FC236}">
                  <a16:creationId xmlns:a16="http://schemas.microsoft.com/office/drawing/2014/main" id="{87B19E07-34C2-4D2E-ADFD-FCC502968BD6}"/>
                </a:ext>
              </a:extLst>
            </p:cNvPr>
            <p:cNvGrpSpPr/>
            <p:nvPr/>
          </p:nvGrpSpPr>
          <p:grpSpPr>
            <a:xfrm>
              <a:off x="1330834" y="3793115"/>
              <a:ext cx="868990" cy="1258447"/>
              <a:chOff x="3235834" y="3793115"/>
              <a:chExt cx="868990" cy="1258447"/>
            </a:xfrm>
          </p:grpSpPr>
          <p:sp>
            <p:nvSpPr>
              <p:cNvPr id="318" name="Google Shape;506;p27">
                <a:extLst>
                  <a:ext uri="{FF2B5EF4-FFF2-40B4-BE49-F238E27FC236}">
                    <a16:creationId xmlns:a16="http://schemas.microsoft.com/office/drawing/2014/main" id="{8E59DA65-6EA9-43E9-B1A5-3C6CDCF65FB9}"/>
                  </a:ext>
                </a:extLst>
              </p:cNvPr>
              <p:cNvSpPr/>
              <p:nvPr/>
            </p:nvSpPr>
            <p:spPr>
              <a:xfrm>
                <a:off x="3236476" y="3795496"/>
                <a:ext cx="868347" cy="1256066"/>
              </a:xfrm>
              <a:custGeom>
                <a:avLst/>
                <a:gdLst/>
                <a:ahLst/>
                <a:cxnLst/>
                <a:rect l="l" t="t" r="r" b="b"/>
                <a:pathLst>
                  <a:path w="15711" h="22726" extrusionOk="0">
                    <a:moveTo>
                      <a:pt x="1099" y="1"/>
                    </a:moveTo>
                    <a:cubicBezTo>
                      <a:pt x="490" y="1"/>
                      <a:pt x="1" y="491"/>
                      <a:pt x="1" y="1099"/>
                    </a:cubicBezTo>
                    <a:lnTo>
                      <a:pt x="1" y="21614"/>
                    </a:lnTo>
                    <a:cubicBezTo>
                      <a:pt x="1" y="22223"/>
                      <a:pt x="490" y="22726"/>
                      <a:pt x="1099" y="22726"/>
                    </a:cubicBezTo>
                    <a:lnTo>
                      <a:pt x="14612" y="22726"/>
                    </a:lnTo>
                    <a:cubicBezTo>
                      <a:pt x="15221" y="22726"/>
                      <a:pt x="15711" y="22223"/>
                      <a:pt x="15711" y="21614"/>
                    </a:cubicBezTo>
                    <a:lnTo>
                      <a:pt x="15711" y="1099"/>
                    </a:lnTo>
                    <a:cubicBezTo>
                      <a:pt x="15711" y="491"/>
                      <a:pt x="15221" y="1"/>
                      <a:pt x="146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9" name="Google Shape;507;p27">
                <a:extLst>
                  <a:ext uri="{FF2B5EF4-FFF2-40B4-BE49-F238E27FC236}">
                    <a16:creationId xmlns:a16="http://schemas.microsoft.com/office/drawing/2014/main" id="{ED4D48BC-3253-4222-8139-DE2E0EFABE0C}"/>
                  </a:ext>
                </a:extLst>
              </p:cNvPr>
              <p:cNvGrpSpPr/>
              <p:nvPr/>
            </p:nvGrpSpPr>
            <p:grpSpPr>
              <a:xfrm>
                <a:off x="3235834" y="3793115"/>
                <a:ext cx="865418" cy="1258447"/>
                <a:chOff x="3235834" y="3793115"/>
                <a:chExt cx="865418" cy="1258447"/>
              </a:xfrm>
            </p:grpSpPr>
            <p:sp>
              <p:nvSpPr>
                <p:cNvPr id="320" name="Google Shape;508;p27">
                  <a:extLst>
                    <a:ext uri="{FF2B5EF4-FFF2-40B4-BE49-F238E27FC236}">
                      <a16:creationId xmlns:a16="http://schemas.microsoft.com/office/drawing/2014/main" id="{584C2A35-4D40-494B-A1EF-3FABD54F235F}"/>
                    </a:ext>
                  </a:extLst>
                </p:cNvPr>
                <p:cNvSpPr/>
                <p:nvPr/>
              </p:nvSpPr>
              <p:spPr>
                <a:xfrm>
                  <a:off x="3235834" y="3793115"/>
                  <a:ext cx="865418" cy="389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58" h="7056" extrusionOk="0">
                      <a:moveTo>
                        <a:pt x="1046" y="1"/>
                      </a:moveTo>
                      <a:cubicBezTo>
                        <a:pt x="437" y="1"/>
                        <a:pt x="1" y="491"/>
                        <a:pt x="1" y="1099"/>
                      </a:cubicBezTo>
                      <a:lnTo>
                        <a:pt x="1" y="7055"/>
                      </a:lnTo>
                      <a:lnTo>
                        <a:pt x="15658" y="7055"/>
                      </a:lnTo>
                      <a:lnTo>
                        <a:pt x="15658" y="1099"/>
                      </a:lnTo>
                      <a:cubicBezTo>
                        <a:pt x="15658" y="491"/>
                        <a:pt x="15168" y="1"/>
                        <a:pt x="145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509;p27">
                  <a:extLst>
                    <a:ext uri="{FF2B5EF4-FFF2-40B4-BE49-F238E27FC236}">
                      <a16:creationId xmlns:a16="http://schemas.microsoft.com/office/drawing/2014/main" id="{EF6378F5-14ED-489A-9318-DC4C00BE3B80}"/>
                    </a:ext>
                  </a:extLst>
                </p:cNvPr>
                <p:cNvSpPr/>
                <p:nvPr/>
              </p:nvSpPr>
              <p:spPr>
                <a:xfrm>
                  <a:off x="3306725" y="3905262"/>
                  <a:ext cx="719118" cy="18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11" h="3309" extrusionOk="0">
                      <a:moveTo>
                        <a:pt x="662" y="0"/>
                      </a:moveTo>
                      <a:cubicBezTo>
                        <a:pt x="278" y="0"/>
                        <a:pt x="0" y="278"/>
                        <a:pt x="0" y="662"/>
                      </a:cubicBezTo>
                      <a:lnTo>
                        <a:pt x="0" y="2647"/>
                      </a:lnTo>
                      <a:cubicBezTo>
                        <a:pt x="0" y="3031"/>
                        <a:pt x="278" y="3309"/>
                        <a:pt x="662" y="3309"/>
                      </a:cubicBezTo>
                      <a:lnTo>
                        <a:pt x="12349" y="3309"/>
                      </a:lnTo>
                      <a:cubicBezTo>
                        <a:pt x="12733" y="3309"/>
                        <a:pt x="13011" y="3031"/>
                        <a:pt x="13011" y="2647"/>
                      </a:cubicBezTo>
                      <a:lnTo>
                        <a:pt x="13011" y="662"/>
                      </a:lnTo>
                      <a:cubicBezTo>
                        <a:pt x="13011" y="278"/>
                        <a:pt x="12733" y="0"/>
                        <a:pt x="12349" y="0"/>
                      </a:cubicBezTo>
                      <a:close/>
                    </a:path>
                  </a:pathLst>
                </a:custGeom>
                <a:solidFill>
                  <a:srgbClr val="233E49"/>
                </a:solidFill>
                <a:ln w="9525" cap="flat" cmpd="sng">
                  <a:solidFill>
                    <a:srgbClr val="233E4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510;p27">
                  <a:extLst>
                    <a:ext uri="{FF2B5EF4-FFF2-40B4-BE49-F238E27FC236}">
                      <a16:creationId xmlns:a16="http://schemas.microsoft.com/office/drawing/2014/main" id="{0BB288D6-DD37-4EF1-BA52-1BC2E51D6276}"/>
                    </a:ext>
                  </a:extLst>
                </p:cNvPr>
                <p:cNvSpPr/>
                <p:nvPr/>
              </p:nvSpPr>
              <p:spPr>
                <a:xfrm>
                  <a:off x="3309654" y="4261478"/>
                  <a:ext cx="146355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8" h="2595" extrusionOk="0">
                      <a:moveTo>
                        <a:pt x="556" y="1"/>
                      </a:moveTo>
                      <a:cubicBezTo>
                        <a:pt x="278" y="1"/>
                        <a:pt x="0" y="226"/>
                        <a:pt x="0" y="504"/>
                      </a:cubicBezTo>
                      <a:lnTo>
                        <a:pt x="0" y="2052"/>
                      </a:lnTo>
                      <a:cubicBezTo>
                        <a:pt x="0" y="2383"/>
                        <a:pt x="278" y="2595"/>
                        <a:pt x="556" y="2595"/>
                      </a:cubicBezTo>
                      <a:lnTo>
                        <a:pt x="2091" y="2595"/>
                      </a:lnTo>
                      <a:cubicBezTo>
                        <a:pt x="2369" y="2595"/>
                        <a:pt x="2647" y="2383"/>
                        <a:pt x="2647" y="2052"/>
                      </a:cubicBezTo>
                      <a:lnTo>
                        <a:pt x="2647" y="504"/>
                      </a:lnTo>
                      <a:cubicBezTo>
                        <a:pt x="2647" y="226"/>
                        <a:pt x="2369" y="1"/>
                        <a:pt x="2091" y="1"/>
                      </a:cubicBezTo>
                      <a:close/>
                    </a:path>
                  </a:pathLst>
                </a:custGeom>
                <a:solidFill>
                  <a:srgbClr val="EE1D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511;p27">
                  <a:extLst>
                    <a:ext uri="{FF2B5EF4-FFF2-40B4-BE49-F238E27FC236}">
                      <a16:creationId xmlns:a16="http://schemas.microsoft.com/office/drawing/2014/main" id="{C81E840B-B685-4F30-8A7B-48451BABDCE8}"/>
                    </a:ext>
                  </a:extLst>
                </p:cNvPr>
                <p:cNvSpPr/>
                <p:nvPr/>
              </p:nvSpPr>
              <p:spPr>
                <a:xfrm>
                  <a:off x="3501275" y="4261478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557" y="1"/>
                      </a:moveTo>
                      <a:cubicBezTo>
                        <a:pt x="226" y="1"/>
                        <a:pt x="1" y="226"/>
                        <a:pt x="1" y="504"/>
                      </a:cubicBezTo>
                      <a:lnTo>
                        <a:pt x="1" y="2052"/>
                      </a:lnTo>
                      <a:cubicBezTo>
                        <a:pt x="1" y="2383"/>
                        <a:pt x="226" y="2595"/>
                        <a:pt x="557" y="2595"/>
                      </a:cubicBezTo>
                      <a:lnTo>
                        <a:pt x="2105" y="2595"/>
                      </a:lnTo>
                      <a:cubicBezTo>
                        <a:pt x="2383" y="2595"/>
                        <a:pt x="2595" y="2383"/>
                        <a:pt x="2595" y="2052"/>
                      </a:cubicBezTo>
                      <a:lnTo>
                        <a:pt x="2595" y="504"/>
                      </a:lnTo>
                      <a:cubicBezTo>
                        <a:pt x="2595" y="226"/>
                        <a:pt x="2383" y="1"/>
                        <a:pt x="2105" y="1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512;p27">
                  <a:extLst>
                    <a:ext uri="{FF2B5EF4-FFF2-40B4-BE49-F238E27FC236}">
                      <a16:creationId xmlns:a16="http://schemas.microsoft.com/office/drawing/2014/main" id="{2A9A5901-3B29-45BB-B4F7-FA8D70CF19A7}"/>
                    </a:ext>
                  </a:extLst>
                </p:cNvPr>
                <p:cNvSpPr/>
                <p:nvPr/>
              </p:nvSpPr>
              <p:spPr>
                <a:xfrm>
                  <a:off x="3693670" y="4261478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490" y="1"/>
                      </a:moveTo>
                      <a:cubicBezTo>
                        <a:pt x="226" y="1"/>
                        <a:pt x="1" y="226"/>
                        <a:pt x="1" y="504"/>
                      </a:cubicBezTo>
                      <a:lnTo>
                        <a:pt x="1" y="2052"/>
                      </a:lnTo>
                      <a:cubicBezTo>
                        <a:pt x="1" y="2383"/>
                        <a:pt x="226" y="2595"/>
                        <a:pt x="490" y="2595"/>
                      </a:cubicBezTo>
                      <a:lnTo>
                        <a:pt x="2092" y="2595"/>
                      </a:lnTo>
                      <a:cubicBezTo>
                        <a:pt x="2370" y="2595"/>
                        <a:pt x="2595" y="2383"/>
                        <a:pt x="2595" y="2052"/>
                      </a:cubicBezTo>
                      <a:lnTo>
                        <a:pt x="2595" y="504"/>
                      </a:lnTo>
                      <a:cubicBezTo>
                        <a:pt x="2595" y="226"/>
                        <a:pt x="2370" y="1"/>
                        <a:pt x="2092" y="1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513;p27">
                  <a:extLst>
                    <a:ext uri="{FF2B5EF4-FFF2-40B4-BE49-F238E27FC236}">
                      <a16:creationId xmlns:a16="http://schemas.microsoft.com/office/drawing/2014/main" id="{CD03C48E-DA94-45F1-9F26-96E66C6B3B79}"/>
                    </a:ext>
                  </a:extLst>
                </p:cNvPr>
                <p:cNvSpPr/>
                <p:nvPr/>
              </p:nvSpPr>
              <p:spPr>
                <a:xfrm>
                  <a:off x="3309654" y="4453872"/>
                  <a:ext cx="146355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8" h="2595" extrusionOk="0">
                      <a:moveTo>
                        <a:pt x="556" y="1"/>
                      </a:moveTo>
                      <a:cubicBezTo>
                        <a:pt x="278" y="1"/>
                        <a:pt x="0" y="226"/>
                        <a:pt x="0" y="556"/>
                      </a:cubicBezTo>
                      <a:lnTo>
                        <a:pt x="0" y="2092"/>
                      </a:lnTo>
                      <a:cubicBezTo>
                        <a:pt x="0" y="2370"/>
                        <a:pt x="278" y="2595"/>
                        <a:pt x="556" y="2595"/>
                      </a:cubicBezTo>
                      <a:lnTo>
                        <a:pt x="2091" y="2595"/>
                      </a:lnTo>
                      <a:cubicBezTo>
                        <a:pt x="2369" y="2595"/>
                        <a:pt x="2647" y="2370"/>
                        <a:pt x="2647" y="2092"/>
                      </a:cubicBezTo>
                      <a:lnTo>
                        <a:pt x="2647" y="556"/>
                      </a:lnTo>
                      <a:cubicBezTo>
                        <a:pt x="2647" y="226"/>
                        <a:pt x="2369" y="1"/>
                        <a:pt x="2091" y="1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514;p27">
                  <a:extLst>
                    <a:ext uri="{FF2B5EF4-FFF2-40B4-BE49-F238E27FC236}">
                      <a16:creationId xmlns:a16="http://schemas.microsoft.com/office/drawing/2014/main" id="{C940F671-E584-4C41-A22D-CEFBF4A5E3EB}"/>
                    </a:ext>
                  </a:extLst>
                </p:cNvPr>
                <p:cNvSpPr/>
                <p:nvPr/>
              </p:nvSpPr>
              <p:spPr>
                <a:xfrm>
                  <a:off x="3501275" y="4453872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557" y="1"/>
                      </a:moveTo>
                      <a:cubicBezTo>
                        <a:pt x="226" y="1"/>
                        <a:pt x="1" y="226"/>
                        <a:pt x="1" y="556"/>
                      </a:cubicBezTo>
                      <a:lnTo>
                        <a:pt x="1" y="2092"/>
                      </a:lnTo>
                      <a:cubicBezTo>
                        <a:pt x="1" y="2370"/>
                        <a:pt x="226" y="2595"/>
                        <a:pt x="557" y="2595"/>
                      </a:cubicBezTo>
                      <a:lnTo>
                        <a:pt x="2105" y="2595"/>
                      </a:lnTo>
                      <a:cubicBezTo>
                        <a:pt x="2383" y="2595"/>
                        <a:pt x="2595" y="2370"/>
                        <a:pt x="2595" y="2092"/>
                      </a:cubicBezTo>
                      <a:lnTo>
                        <a:pt x="2595" y="556"/>
                      </a:lnTo>
                      <a:cubicBezTo>
                        <a:pt x="2595" y="226"/>
                        <a:pt x="2383" y="1"/>
                        <a:pt x="2105" y="1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515;p27">
                  <a:extLst>
                    <a:ext uri="{FF2B5EF4-FFF2-40B4-BE49-F238E27FC236}">
                      <a16:creationId xmlns:a16="http://schemas.microsoft.com/office/drawing/2014/main" id="{630B3FB8-BE9E-4402-B65E-92C10C11EA41}"/>
                    </a:ext>
                  </a:extLst>
                </p:cNvPr>
                <p:cNvSpPr/>
                <p:nvPr/>
              </p:nvSpPr>
              <p:spPr>
                <a:xfrm>
                  <a:off x="3693670" y="4453872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490" y="1"/>
                      </a:moveTo>
                      <a:cubicBezTo>
                        <a:pt x="226" y="1"/>
                        <a:pt x="1" y="226"/>
                        <a:pt x="1" y="556"/>
                      </a:cubicBezTo>
                      <a:lnTo>
                        <a:pt x="1" y="2092"/>
                      </a:lnTo>
                      <a:cubicBezTo>
                        <a:pt x="1" y="2370"/>
                        <a:pt x="226" y="2595"/>
                        <a:pt x="490" y="2595"/>
                      </a:cubicBezTo>
                      <a:lnTo>
                        <a:pt x="2092" y="2595"/>
                      </a:lnTo>
                      <a:cubicBezTo>
                        <a:pt x="2370" y="2595"/>
                        <a:pt x="2595" y="2370"/>
                        <a:pt x="2595" y="2092"/>
                      </a:cubicBezTo>
                      <a:lnTo>
                        <a:pt x="2595" y="556"/>
                      </a:lnTo>
                      <a:cubicBezTo>
                        <a:pt x="2595" y="226"/>
                        <a:pt x="2370" y="1"/>
                        <a:pt x="2092" y="1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516;p27">
                  <a:extLst>
                    <a:ext uri="{FF2B5EF4-FFF2-40B4-BE49-F238E27FC236}">
                      <a16:creationId xmlns:a16="http://schemas.microsoft.com/office/drawing/2014/main" id="{C45951D5-0141-4B53-BBB8-451A731A2069}"/>
                    </a:ext>
                  </a:extLst>
                </p:cNvPr>
                <p:cNvSpPr/>
                <p:nvPr/>
              </p:nvSpPr>
              <p:spPr>
                <a:xfrm>
                  <a:off x="3309654" y="4645549"/>
                  <a:ext cx="146355" cy="146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8" h="2648" extrusionOk="0">
                      <a:moveTo>
                        <a:pt x="556" y="0"/>
                      </a:moveTo>
                      <a:cubicBezTo>
                        <a:pt x="278" y="0"/>
                        <a:pt x="0" y="278"/>
                        <a:pt x="0" y="556"/>
                      </a:cubicBezTo>
                      <a:lnTo>
                        <a:pt x="0" y="2105"/>
                      </a:lnTo>
                      <a:cubicBezTo>
                        <a:pt x="0" y="2383"/>
                        <a:pt x="278" y="2647"/>
                        <a:pt x="556" y="2647"/>
                      </a:cubicBezTo>
                      <a:lnTo>
                        <a:pt x="2091" y="2647"/>
                      </a:lnTo>
                      <a:cubicBezTo>
                        <a:pt x="2369" y="2647"/>
                        <a:pt x="2647" y="2383"/>
                        <a:pt x="2647" y="2105"/>
                      </a:cubicBezTo>
                      <a:lnTo>
                        <a:pt x="2647" y="556"/>
                      </a:lnTo>
                      <a:cubicBezTo>
                        <a:pt x="2647" y="278"/>
                        <a:pt x="2369" y="0"/>
                        <a:pt x="2091" y="0"/>
                      </a:cubicBezTo>
                      <a:close/>
                    </a:path>
                  </a:pathLst>
                </a:custGeom>
                <a:solidFill>
                  <a:srgbClr val="EE1D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517;p27">
                  <a:extLst>
                    <a:ext uri="{FF2B5EF4-FFF2-40B4-BE49-F238E27FC236}">
                      <a16:creationId xmlns:a16="http://schemas.microsoft.com/office/drawing/2014/main" id="{966E5D18-2CEF-46C3-A33B-5FDE3BEAE3D1}"/>
                    </a:ext>
                  </a:extLst>
                </p:cNvPr>
                <p:cNvSpPr/>
                <p:nvPr/>
              </p:nvSpPr>
              <p:spPr>
                <a:xfrm>
                  <a:off x="3501275" y="4645549"/>
                  <a:ext cx="143426" cy="146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648" extrusionOk="0">
                      <a:moveTo>
                        <a:pt x="557" y="0"/>
                      </a:moveTo>
                      <a:cubicBezTo>
                        <a:pt x="226" y="0"/>
                        <a:pt x="1" y="278"/>
                        <a:pt x="1" y="556"/>
                      </a:cubicBezTo>
                      <a:lnTo>
                        <a:pt x="1" y="2105"/>
                      </a:lnTo>
                      <a:cubicBezTo>
                        <a:pt x="1" y="2383"/>
                        <a:pt x="226" y="2647"/>
                        <a:pt x="557" y="2647"/>
                      </a:cubicBezTo>
                      <a:lnTo>
                        <a:pt x="2105" y="2647"/>
                      </a:lnTo>
                      <a:cubicBezTo>
                        <a:pt x="2383" y="2647"/>
                        <a:pt x="2595" y="2383"/>
                        <a:pt x="2595" y="2105"/>
                      </a:cubicBezTo>
                      <a:lnTo>
                        <a:pt x="2595" y="556"/>
                      </a:lnTo>
                      <a:cubicBezTo>
                        <a:pt x="2595" y="278"/>
                        <a:pt x="2383" y="0"/>
                        <a:pt x="2105" y="0"/>
                      </a:cubicBezTo>
                      <a:close/>
                    </a:path>
                  </a:pathLst>
                </a:custGeom>
                <a:solidFill>
                  <a:srgbClr val="C1C1C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518;p27">
                  <a:extLst>
                    <a:ext uri="{FF2B5EF4-FFF2-40B4-BE49-F238E27FC236}">
                      <a16:creationId xmlns:a16="http://schemas.microsoft.com/office/drawing/2014/main" id="{B9A45447-2A99-435E-AE72-7974468A2CCB}"/>
                    </a:ext>
                  </a:extLst>
                </p:cNvPr>
                <p:cNvSpPr/>
                <p:nvPr/>
              </p:nvSpPr>
              <p:spPr>
                <a:xfrm>
                  <a:off x="3693670" y="4645549"/>
                  <a:ext cx="143426" cy="146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648" extrusionOk="0">
                      <a:moveTo>
                        <a:pt x="490" y="0"/>
                      </a:moveTo>
                      <a:cubicBezTo>
                        <a:pt x="226" y="0"/>
                        <a:pt x="1" y="278"/>
                        <a:pt x="1" y="556"/>
                      </a:cubicBezTo>
                      <a:lnTo>
                        <a:pt x="1" y="2105"/>
                      </a:lnTo>
                      <a:cubicBezTo>
                        <a:pt x="1" y="2383"/>
                        <a:pt x="226" y="2647"/>
                        <a:pt x="490" y="2647"/>
                      </a:cubicBezTo>
                      <a:lnTo>
                        <a:pt x="2092" y="2647"/>
                      </a:lnTo>
                      <a:cubicBezTo>
                        <a:pt x="2370" y="2647"/>
                        <a:pt x="2595" y="2383"/>
                        <a:pt x="2595" y="2105"/>
                      </a:cubicBezTo>
                      <a:lnTo>
                        <a:pt x="2595" y="556"/>
                      </a:lnTo>
                      <a:cubicBezTo>
                        <a:pt x="2595" y="278"/>
                        <a:pt x="2370" y="0"/>
                        <a:pt x="2092" y="0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519;p27">
                  <a:extLst>
                    <a:ext uri="{FF2B5EF4-FFF2-40B4-BE49-F238E27FC236}">
                      <a16:creationId xmlns:a16="http://schemas.microsoft.com/office/drawing/2014/main" id="{9C511BE7-35D7-46DC-BBC3-0701F401AA0B}"/>
                    </a:ext>
                  </a:extLst>
                </p:cNvPr>
                <p:cNvSpPr/>
                <p:nvPr/>
              </p:nvSpPr>
              <p:spPr>
                <a:xfrm>
                  <a:off x="3309654" y="4840873"/>
                  <a:ext cx="146355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8" h="2595" extrusionOk="0">
                      <a:moveTo>
                        <a:pt x="556" y="0"/>
                      </a:moveTo>
                      <a:cubicBezTo>
                        <a:pt x="278" y="0"/>
                        <a:pt x="0" y="225"/>
                        <a:pt x="0" y="503"/>
                      </a:cubicBezTo>
                      <a:lnTo>
                        <a:pt x="0" y="2091"/>
                      </a:lnTo>
                      <a:cubicBezTo>
                        <a:pt x="0" y="2369"/>
                        <a:pt x="278" y="2594"/>
                        <a:pt x="556" y="2594"/>
                      </a:cubicBezTo>
                      <a:lnTo>
                        <a:pt x="2091" y="2594"/>
                      </a:lnTo>
                      <a:cubicBezTo>
                        <a:pt x="2369" y="2594"/>
                        <a:pt x="2647" y="2369"/>
                        <a:pt x="2647" y="2091"/>
                      </a:cubicBezTo>
                      <a:lnTo>
                        <a:pt x="2647" y="503"/>
                      </a:lnTo>
                      <a:cubicBezTo>
                        <a:pt x="2647" y="225"/>
                        <a:pt x="2369" y="0"/>
                        <a:pt x="2091" y="0"/>
                      </a:cubicBezTo>
                      <a:close/>
                    </a:path>
                  </a:pathLst>
                </a:custGeom>
                <a:solidFill>
                  <a:srgbClr val="EE1D6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520;p27">
                  <a:extLst>
                    <a:ext uri="{FF2B5EF4-FFF2-40B4-BE49-F238E27FC236}">
                      <a16:creationId xmlns:a16="http://schemas.microsoft.com/office/drawing/2014/main" id="{9FEA6C2D-0DFA-41C5-A3EC-7569C148DD3B}"/>
                    </a:ext>
                  </a:extLst>
                </p:cNvPr>
                <p:cNvSpPr/>
                <p:nvPr/>
              </p:nvSpPr>
              <p:spPr>
                <a:xfrm>
                  <a:off x="3501275" y="4840873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557" y="0"/>
                      </a:moveTo>
                      <a:cubicBezTo>
                        <a:pt x="226" y="0"/>
                        <a:pt x="1" y="225"/>
                        <a:pt x="1" y="503"/>
                      </a:cubicBezTo>
                      <a:lnTo>
                        <a:pt x="1" y="2091"/>
                      </a:lnTo>
                      <a:cubicBezTo>
                        <a:pt x="1" y="2369"/>
                        <a:pt x="226" y="2594"/>
                        <a:pt x="557" y="2594"/>
                      </a:cubicBezTo>
                      <a:lnTo>
                        <a:pt x="2105" y="2594"/>
                      </a:lnTo>
                      <a:cubicBezTo>
                        <a:pt x="2383" y="2594"/>
                        <a:pt x="2595" y="2369"/>
                        <a:pt x="2595" y="2091"/>
                      </a:cubicBezTo>
                      <a:lnTo>
                        <a:pt x="2595" y="503"/>
                      </a:lnTo>
                      <a:cubicBezTo>
                        <a:pt x="2595" y="225"/>
                        <a:pt x="2383" y="0"/>
                        <a:pt x="2105" y="0"/>
                      </a:cubicBezTo>
                      <a:close/>
                    </a:path>
                  </a:pathLst>
                </a:custGeom>
                <a:solidFill>
                  <a:srgbClr val="CECCB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521;p27">
                  <a:extLst>
                    <a:ext uri="{FF2B5EF4-FFF2-40B4-BE49-F238E27FC236}">
                      <a16:creationId xmlns:a16="http://schemas.microsoft.com/office/drawing/2014/main" id="{235FDAD5-FBF6-461D-BBBE-6A29108A25F5}"/>
                    </a:ext>
                  </a:extLst>
                </p:cNvPr>
                <p:cNvSpPr/>
                <p:nvPr/>
              </p:nvSpPr>
              <p:spPr>
                <a:xfrm>
                  <a:off x="3693670" y="4840873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490" y="0"/>
                      </a:moveTo>
                      <a:cubicBezTo>
                        <a:pt x="226" y="0"/>
                        <a:pt x="1" y="225"/>
                        <a:pt x="1" y="503"/>
                      </a:cubicBezTo>
                      <a:lnTo>
                        <a:pt x="1" y="2091"/>
                      </a:lnTo>
                      <a:cubicBezTo>
                        <a:pt x="1" y="2369"/>
                        <a:pt x="226" y="2594"/>
                        <a:pt x="490" y="2594"/>
                      </a:cubicBezTo>
                      <a:lnTo>
                        <a:pt x="2092" y="2594"/>
                      </a:lnTo>
                      <a:cubicBezTo>
                        <a:pt x="2370" y="2594"/>
                        <a:pt x="2595" y="2369"/>
                        <a:pt x="2595" y="2091"/>
                      </a:cubicBezTo>
                      <a:lnTo>
                        <a:pt x="2595" y="503"/>
                      </a:lnTo>
                      <a:cubicBezTo>
                        <a:pt x="2595" y="225"/>
                        <a:pt x="2370" y="0"/>
                        <a:pt x="2092" y="0"/>
                      </a:cubicBezTo>
                      <a:close/>
                    </a:path>
                  </a:pathLst>
                </a:custGeom>
                <a:solidFill>
                  <a:srgbClr val="99999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522;p27">
                  <a:extLst>
                    <a:ext uri="{FF2B5EF4-FFF2-40B4-BE49-F238E27FC236}">
                      <a16:creationId xmlns:a16="http://schemas.microsoft.com/office/drawing/2014/main" id="{E15BF471-3637-4679-9958-C3151298A5A9}"/>
                    </a:ext>
                  </a:extLst>
                </p:cNvPr>
                <p:cNvSpPr/>
                <p:nvPr/>
              </p:nvSpPr>
              <p:spPr>
                <a:xfrm>
                  <a:off x="3855335" y="4185426"/>
                  <a:ext cx="243685" cy="866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9" h="15671" extrusionOk="0">
                      <a:moveTo>
                        <a:pt x="2595" y="1377"/>
                      </a:moveTo>
                      <a:cubicBezTo>
                        <a:pt x="2926" y="1377"/>
                        <a:pt x="3137" y="1602"/>
                        <a:pt x="3137" y="1880"/>
                      </a:cubicBezTo>
                      <a:lnTo>
                        <a:pt x="3137" y="3428"/>
                      </a:lnTo>
                      <a:cubicBezTo>
                        <a:pt x="3137" y="3759"/>
                        <a:pt x="2926" y="3971"/>
                        <a:pt x="2595" y="3971"/>
                      </a:cubicBezTo>
                      <a:lnTo>
                        <a:pt x="1046" y="3971"/>
                      </a:lnTo>
                      <a:cubicBezTo>
                        <a:pt x="768" y="3971"/>
                        <a:pt x="543" y="3759"/>
                        <a:pt x="543" y="3428"/>
                      </a:cubicBezTo>
                      <a:lnTo>
                        <a:pt x="543" y="1880"/>
                      </a:lnTo>
                      <a:cubicBezTo>
                        <a:pt x="543" y="1602"/>
                        <a:pt x="768" y="1377"/>
                        <a:pt x="1046" y="1377"/>
                      </a:cubicBezTo>
                      <a:close/>
                      <a:moveTo>
                        <a:pt x="2595" y="4858"/>
                      </a:moveTo>
                      <a:cubicBezTo>
                        <a:pt x="2926" y="4858"/>
                        <a:pt x="3137" y="5083"/>
                        <a:pt x="3137" y="5413"/>
                      </a:cubicBezTo>
                      <a:lnTo>
                        <a:pt x="3137" y="6949"/>
                      </a:lnTo>
                      <a:cubicBezTo>
                        <a:pt x="3137" y="7227"/>
                        <a:pt x="2926" y="7452"/>
                        <a:pt x="2595" y="7452"/>
                      </a:cubicBezTo>
                      <a:lnTo>
                        <a:pt x="1046" y="7452"/>
                      </a:lnTo>
                      <a:cubicBezTo>
                        <a:pt x="768" y="7452"/>
                        <a:pt x="543" y="7227"/>
                        <a:pt x="543" y="6949"/>
                      </a:cubicBezTo>
                      <a:lnTo>
                        <a:pt x="543" y="5413"/>
                      </a:lnTo>
                      <a:cubicBezTo>
                        <a:pt x="543" y="5083"/>
                        <a:pt x="768" y="4858"/>
                        <a:pt x="1046" y="4858"/>
                      </a:cubicBezTo>
                      <a:close/>
                      <a:moveTo>
                        <a:pt x="2595" y="8325"/>
                      </a:moveTo>
                      <a:cubicBezTo>
                        <a:pt x="2926" y="8325"/>
                        <a:pt x="3137" y="8603"/>
                        <a:pt x="3137" y="8881"/>
                      </a:cubicBezTo>
                      <a:lnTo>
                        <a:pt x="3137" y="13950"/>
                      </a:lnTo>
                      <a:cubicBezTo>
                        <a:pt x="3137" y="14228"/>
                        <a:pt x="2926" y="14453"/>
                        <a:pt x="2595" y="14453"/>
                      </a:cubicBezTo>
                      <a:lnTo>
                        <a:pt x="1046" y="14453"/>
                      </a:lnTo>
                      <a:cubicBezTo>
                        <a:pt x="768" y="14453"/>
                        <a:pt x="543" y="14228"/>
                        <a:pt x="543" y="13950"/>
                      </a:cubicBezTo>
                      <a:lnTo>
                        <a:pt x="543" y="8881"/>
                      </a:lnTo>
                      <a:cubicBezTo>
                        <a:pt x="543" y="8603"/>
                        <a:pt x="768" y="8325"/>
                        <a:pt x="1046" y="8325"/>
                      </a:cubicBezTo>
                      <a:close/>
                      <a:moveTo>
                        <a:pt x="1" y="0"/>
                      </a:moveTo>
                      <a:lnTo>
                        <a:pt x="1" y="15671"/>
                      </a:lnTo>
                      <a:lnTo>
                        <a:pt x="3415" y="15671"/>
                      </a:lnTo>
                      <a:cubicBezTo>
                        <a:pt x="3521" y="15671"/>
                        <a:pt x="3693" y="15605"/>
                        <a:pt x="3799" y="15605"/>
                      </a:cubicBezTo>
                      <a:cubicBezTo>
                        <a:pt x="4183" y="15446"/>
                        <a:pt x="4408" y="15009"/>
                        <a:pt x="4408" y="14559"/>
                      </a:cubicBezTo>
                      <a:lnTo>
                        <a:pt x="4408" y="0"/>
                      </a:ln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523;p27">
                  <a:extLst>
                    <a:ext uri="{FF2B5EF4-FFF2-40B4-BE49-F238E27FC236}">
                      <a16:creationId xmlns:a16="http://schemas.microsoft.com/office/drawing/2014/main" id="{95D2034C-E4CE-4A44-94A1-E62D36722135}"/>
                    </a:ext>
                  </a:extLst>
                </p:cNvPr>
                <p:cNvSpPr/>
                <p:nvPr/>
              </p:nvSpPr>
              <p:spPr>
                <a:xfrm>
                  <a:off x="3855335" y="3793115"/>
                  <a:ext cx="243685" cy="389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09" h="7056" extrusionOk="0">
                      <a:moveTo>
                        <a:pt x="1" y="1"/>
                      </a:moveTo>
                      <a:lnTo>
                        <a:pt x="1" y="1986"/>
                      </a:lnTo>
                      <a:lnTo>
                        <a:pt x="2423" y="1986"/>
                      </a:lnTo>
                      <a:cubicBezTo>
                        <a:pt x="2807" y="1986"/>
                        <a:pt x="3085" y="2264"/>
                        <a:pt x="3085" y="2648"/>
                      </a:cubicBezTo>
                      <a:lnTo>
                        <a:pt x="3085" y="4633"/>
                      </a:lnTo>
                      <a:cubicBezTo>
                        <a:pt x="3085" y="5017"/>
                        <a:pt x="2807" y="5295"/>
                        <a:pt x="2423" y="5295"/>
                      </a:cubicBezTo>
                      <a:lnTo>
                        <a:pt x="1" y="5295"/>
                      </a:lnTo>
                      <a:lnTo>
                        <a:pt x="1" y="7055"/>
                      </a:lnTo>
                      <a:lnTo>
                        <a:pt x="4408" y="7055"/>
                      </a:lnTo>
                      <a:lnTo>
                        <a:pt x="4408" y="1099"/>
                      </a:lnTo>
                      <a:cubicBezTo>
                        <a:pt x="4408" y="491"/>
                        <a:pt x="4024" y="1"/>
                        <a:pt x="3415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524;p27">
                  <a:extLst>
                    <a:ext uri="{FF2B5EF4-FFF2-40B4-BE49-F238E27FC236}">
                      <a16:creationId xmlns:a16="http://schemas.microsoft.com/office/drawing/2014/main" id="{B0EFB20A-8D14-4E88-95A5-28BEB50AC604}"/>
                    </a:ext>
                  </a:extLst>
                </p:cNvPr>
                <p:cNvSpPr/>
                <p:nvPr/>
              </p:nvSpPr>
              <p:spPr>
                <a:xfrm>
                  <a:off x="3855335" y="3905262"/>
                  <a:ext cx="170508" cy="182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3309" extrusionOk="0">
                      <a:moveTo>
                        <a:pt x="1" y="0"/>
                      </a:moveTo>
                      <a:lnTo>
                        <a:pt x="1" y="768"/>
                      </a:lnTo>
                      <a:lnTo>
                        <a:pt x="1761" y="768"/>
                      </a:lnTo>
                      <a:lnTo>
                        <a:pt x="1761" y="2594"/>
                      </a:lnTo>
                      <a:lnTo>
                        <a:pt x="1" y="2594"/>
                      </a:lnTo>
                      <a:lnTo>
                        <a:pt x="1" y="3309"/>
                      </a:lnTo>
                      <a:lnTo>
                        <a:pt x="2423" y="3309"/>
                      </a:lnTo>
                      <a:cubicBezTo>
                        <a:pt x="2807" y="3309"/>
                        <a:pt x="3085" y="3031"/>
                        <a:pt x="3085" y="2647"/>
                      </a:cubicBezTo>
                      <a:lnTo>
                        <a:pt x="3085" y="662"/>
                      </a:lnTo>
                      <a:cubicBezTo>
                        <a:pt x="3085" y="278"/>
                        <a:pt x="2807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233E49"/>
                </a:solidFill>
                <a:ln w="9525" cap="flat" cmpd="sng">
                  <a:solidFill>
                    <a:srgbClr val="233E49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525;p27">
                  <a:extLst>
                    <a:ext uri="{FF2B5EF4-FFF2-40B4-BE49-F238E27FC236}">
                      <a16:creationId xmlns:a16="http://schemas.microsoft.com/office/drawing/2014/main" id="{941ADE84-AAA2-40DE-8F49-F88079D78ECA}"/>
                    </a:ext>
                  </a:extLst>
                </p:cNvPr>
                <p:cNvSpPr/>
                <p:nvPr/>
              </p:nvSpPr>
              <p:spPr>
                <a:xfrm>
                  <a:off x="3723681" y="3945499"/>
                  <a:ext cx="35870" cy="10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" h="1814" extrusionOk="0">
                      <a:moveTo>
                        <a:pt x="80" y="0"/>
                      </a:moveTo>
                      <a:cubicBezTo>
                        <a:pt x="67" y="0"/>
                        <a:pt x="40" y="13"/>
                        <a:pt x="27" y="13"/>
                      </a:cubicBezTo>
                      <a:cubicBezTo>
                        <a:pt x="14" y="27"/>
                        <a:pt x="0" y="40"/>
                        <a:pt x="0" y="66"/>
                      </a:cubicBezTo>
                      <a:cubicBezTo>
                        <a:pt x="0" y="93"/>
                        <a:pt x="14" y="106"/>
                        <a:pt x="27" y="106"/>
                      </a:cubicBezTo>
                      <a:cubicBezTo>
                        <a:pt x="40" y="106"/>
                        <a:pt x="67" y="119"/>
                        <a:pt x="80" y="119"/>
                      </a:cubicBezTo>
                      <a:lnTo>
                        <a:pt x="278" y="119"/>
                      </a:lnTo>
                      <a:cubicBezTo>
                        <a:pt x="278" y="132"/>
                        <a:pt x="292" y="132"/>
                        <a:pt x="292" y="146"/>
                      </a:cubicBezTo>
                      <a:cubicBezTo>
                        <a:pt x="292" y="146"/>
                        <a:pt x="292" y="159"/>
                        <a:pt x="292" y="172"/>
                      </a:cubicBezTo>
                      <a:cubicBezTo>
                        <a:pt x="292" y="172"/>
                        <a:pt x="292" y="185"/>
                        <a:pt x="292" y="185"/>
                      </a:cubicBezTo>
                      <a:cubicBezTo>
                        <a:pt x="292" y="225"/>
                        <a:pt x="292" y="265"/>
                        <a:pt x="292" y="305"/>
                      </a:cubicBezTo>
                      <a:cubicBezTo>
                        <a:pt x="292" y="331"/>
                        <a:pt x="292" y="371"/>
                        <a:pt x="292" y="424"/>
                      </a:cubicBezTo>
                      <a:cubicBezTo>
                        <a:pt x="292" y="463"/>
                        <a:pt x="292" y="516"/>
                        <a:pt x="292" y="582"/>
                      </a:cubicBezTo>
                      <a:cubicBezTo>
                        <a:pt x="292" y="635"/>
                        <a:pt x="292" y="715"/>
                        <a:pt x="292" y="794"/>
                      </a:cubicBezTo>
                      <a:cubicBezTo>
                        <a:pt x="278" y="913"/>
                        <a:pt x="278" y="1006"/>
                        <a:pt x="278" y="1085"/>
                      </a:cubicBezTo>
                      <a:cubicBezTo>
                        <a:pt x="278" y="1165"/>
                        <a:pt x="278" y="1231"/>
                        <a:pt x="278" y="1284"/>
                      </a:cubicBezTo>
                      <a:cubicBezTo>
                        <a:pt x="278" y="1350"/>
                        <a:pt x="278" y="1403"/>
                        <a:pt x="265" y="1443"/>
                      </a:cubicBezTo>
                      <a:cubicBezTo>
                        <a:pt x="265" y="1496"/>
                        <a:pt x="265" y="1549"/>
                        <a:pt x="265" y="1602"/>
                      </a:cubicBezTo>
                      <a:cubicBezTo>
                        <a:pt x="265" y="1628"/>
                        <a:pt x="252" y="1641"/>
                        <a:pt x="239" y="1655"/>
                      </a:cubicBezTo>
                      <a:cubicBezTo>
                        <a:pt x="225" y="1668"/>
                        <a:pt x="212" y="1681"/>
                        <a:pt x="186" y="1694"/>
                      </a:cubicBezTo>
                      <a:lnTo>
                        <a:pt x="133" y="1694"/>
                      </a:lnTo>
                      <a:cubicBezTo>
                        <a:pt x="119" y="1694"/>
                        <a:pt x="93" y="1707"/>
                        <a:pt x="80" y="1707"/>
                      </a:cubicBezTo>
                      <a:lnTo>
                        <a:pt x="27" y="1707"/>
                      </a:lnTo>
                      <a:cubicBezTo>
                        <a:pt x="14" y="1721"/>
                        <a:pt x="0" y="1734"/>
                        <a:pt x="0" y="1760"/>
                      </a:cubicBezTo>
                      <a:cubicBezTo>
                        <a:pt x="0" y="1774"/>
                        <a:pt x="14" y="1787"/>
                        <a:pt x="27" y="1800"/>
                      </a:cubicBezTo>
                      <a:cubicBezTo>
                        <a:pt x="53" y="1800"/>
                        <a:pt x="80" y="1813"/>
                        <a:pt x="106" y="1813"/>
                      </a:cubicBezTo>
                      <a:lnTo>
                        <a:pt x="596" y="1813"/>
                      </a:lnTo>
                      <a:cubicBezTo>
                        <a:pt x="609" y="1813"/>
                        <a:pt x="622" y="1800"/>
                        <a:pt x="622" y="1800"/>
                      </a:cubicBezTo>
                      <a:cubicBezTo>
                        <a:pt x="636" y="1787"/>
                        <a:pt x="649" y="1774"/>
                        <a:pt x="649" y="1760"/>
                      </a:cubicBezTo>
                      <a:cubicBezTo>
                        <a:pt x="649" y="1734"/>
                        <a:pt x="636" y="1721"/>
                        <a:pt x="622" y="1707"/>
                      </a:cubicBezTo>
                      <a:cubicBezTo>
                        <a:pt x="609" y="1694"/>
                        <a:pt x="583" y="1694"/>
                        <a:pt x="569" y="1694"/>
                      </a:cubicBezTo>
                      <a:lnTo>
                        <a:pt x="424" y="1694"/>
                      </a:lnTo>
                      <a:lnTo>
                        <a:pt x="464" y="66"/>
                      </a:lnTo>
                      <a:cubicBezTo>
                        <a:pt x="464" y="40"/>
                        <a:pt x="450" y="27"/>
                        <a:pt x="450" y="13"/>
                      </a:cubicBezTo>
                      <a:cubicBezTo>
                        <a:pt x="450" y="0"/>
                        <a:pt x="437" y="0"/>
                        <a:pt x="411" y="0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526;p27">
                  <a:extLst>
                    <a:ext uri="{FF2B5EF4-FFF2-40B4-BE49-F238E27FC236}">
                      <a16:creationId xmlns:a16="http://schemas.microsoft.com/office/drawing/2014/main" id="{CAD758E4-DF95-4A8C-90DE-1E70E73C9C27}"/>
                    </a:ext>
                  </a:extLst>
                </p:cNvPr>
                <p:cNvSpPr/>
                <p:nvPr/>
              </p:nvSpPr>
              <p:spPr>
                <a:xfrm>
                  <a:off x="3764636" y="3944007"/>
                  <a:ext cx="63671" cy="1024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2" h="1854" extrusionOk="0">
                      <a:moveTo>
                        <a:pt x="596" y="1"/>
                      </a:moveTo>
                      <a:cubicBezTo>
                        <a:pt x="503" y="1"/>
                        <a:pt x="424" y="27"/>
                        <a:pt x="358" y="54"/>
                      </a:cubicBezTo>
                      <a:cubicBezTo>
                        <a:pt x="292" y="93"/>
                        <a:pt x="226" y="133"/>
                        <a:pt x="186" y="186"/>
                      </a:cubicBezTo>
                      <a:cubicBezTo>
                        <a:pt x="133" y="239"/>
                        <a:pt x="106" y="292"/>
                        <a:pt x="80" y="345"/>
                      </a:cubicBezTo>
                      <a:cubicBezTo>
                        <a:pt x="53" y="398"/>
                        <a:pt x="40" y="437"/>
                        <a:pt x="40" y="477"/>
                      </a:cubicBezTo>
                      <a:cubicBezTo>
                        <a:pt x="40" y="477"/>
                        <a:pt x="40" y="490"/>
                        <a:pt x="40" y="504"/>
                      </a:cubicBezTo>
                      <a:cubicBezTo>
                        <a:pt x="40" y="517"/>
                        <a:pt x="53" y="543"/>
                        <a:pt x="53" y="557"/>
                      </a:cubicBezTo>
                      <a:cubicBezTo>
                        <a:pt x="67" y="570"/>
                        <a:pt x="67" y="583"/>
                        <a:pt x="80" y="596"/>
                      </a:cubicBezTo>
                      <a:cubicBezTo>
                        <a:pt x="106" y="609"/>
                        <a:pt x="120" y="609"/>
                        <a:pt x="146" y="609"/>
                      </a:cubicBezTo>
                      <a:cubicBezTo>
                        <a:pt x="186" y="609"/>
                        <a:pt x="212" y="596"/>
                        <a:pt x="239" y="583"/>
                      </a:cubicBezTo>
                      <a:cubicBezTo>
                        <a:pt x="252" y="570"/>
                        <a:pt x="265" y="543"/>
                        <a:pt x="265" y="504"/>
                      </a:cubicBezTo>
                      <a:cubicBezTo>
                        <a:pt x="265" y="490"/>
                        <a:pt x="265" y="477"/>
                        <a:pt x="252" y="477"/>
                      </a:cubicBezTo>
                      <a:cubicBezTo>
                        <a:pt x="252" y="464"/>
                        <a:pt x="252" y="451"/>
                        <a:pt x="239" y="451"/>
                      </a:cubicBezTo>
                      <a:lnTo>
                        <a:pt x="226" y="424"/>
                      </a:lnTo>
                      <a:cubicBezTo>
                        <a:pt x="212" y="424"/>
                        <a:pt x="212" y="411"/>
                        <a:pt x="212" y="398"/>
                      </a:cubicBezTo>
                      <a:cubicBezTo>
                        <a:pt x="212" y="384"/>
                        <a:pt x="226" y="371"/>
                        <a:pt x="239" y="345"/>
                      </a:cubicBezTo>
                      <a:cubicBezTo>
                        <a:pt x="252" y="305"/>
                        <a:pt x="278" y="279"/>
                        <a:pt x="318" y="252"/>
                      </a:cubicBezTo>
                      <a:cubicBezTo>
                        <a:pt x="345" y="226"/>
                        <a:pt x="384" y="199"/>
                        <a:pt x="424" y="173"/>
                      </a:cubicBezTo>
                      <a:cubicBezTo>
                        <a:pt x="464" y="146"/>
                        <a:pt x="517" y="133"/>
                        <a:pt x="570" y="133"/>
                      </a:cubicBezTo>
                      <a:cubicBezTo>
                        <a:pt x="636" y="133"/>
                        <a:pt x="676" y="146"/>
                        <a:pt x="715" y="173"/>
                      </a:cubicBezTo>
                      <a:cubicBezTo>
                        <a:pt x="755" y="186"/>
                        <a:pt x="795" y="212"/>
                        <a:pt x="821" y="239"/>
                      </a:cubicBezTo>
                      <a:cubicBezTo>
                        <a:pt x="848" y="279"/>
                        <a:pt x="861" y="305"/>
                        <a:pt x="874" y="345"/>
                      </a:cubicBezTo>
                      <a:cubicBezTo>
                        <a:pt x="887" y="384"/>
                        <a:pt x="887" y="411"/>
                        <a:pt x="887" y="451"/>
                      </a:cubicBezTo>
                      <a:cubicBezTo>
                        <a:pt x="887" y="530"/>
                        <a:pt x="874" y="596"/>
                        <a:pt x="848" y="676"/>
                      </a:cubicBezTo>
                      <a:cubicBezTo>
                        <a:pt x="821" y="768"/>
                        <a:pt x="781" y="848"/>
                        <a:pt x="742" y="927"/>
                      </a:cubicBezTo>
                      <a:cubicBezTo>
                        <a:pt x="689" y="1007"/>
                        <a:pt x="636" y="1099"/>
                        <a:pt x="583" y="1179"/>
                      </a:cubicBezTo>
                      <a:cubicBezTo>
                        <a:pt x="530" y="1258"/>
                        <a:pt x="464" y="1337"/>
                        <a:pt x="398" y="1404"/>
                      </a:cubicBezTo>
                      <a:cubicBezTo>
                        <a:pt x="345" y="1470"/>
                        <a:pt x="278" y="1536"/>
                        <a:pt x="212" y="1602"/>
                      </a:cubicBezTo>
                      <a:cubicBezTo>
                        <a:pt x="159" y="1655"/>
                        <a:pt x="93" y="1708"/>
                        <a:pt x="53" y="1748"/>
                      </a:cubicBezTo>
                      <a:cubicBezTo>
                        <a:pt x="40" y="1761"/>
                        <a:pt x="27" y="1761"/>
                        <a:pt x="14" y="1774"/>
                      </a:cubicBezTo>
                      <a:cubicBezTo>
                        <a:pt x="1" y="1787"/>
                        <a:pt x="1" y="1787"/>
                        <a:pt x="1" y="1801"/>
                      </a:cubicBezTo>
                      <a:cubicBezTo>
                        <a:pt x="1" y="1814"/>
                        <a:pt x="1" y="1827"/>
                        <a:pt x="14" y="1840"/>
                      </a:cubicBezTo>
                      <a:cubicBezTo>
                        <a:pt x="27" y="1854"/>
                        <a:pt x="40" y="1854"/>
                        <a:pt x="67" y="1854"/>
                      </a:cubicBezTo>
                      <a:cubicBezTo>
                        <a:pt x="80" y="1854"/>
                        <a:pt x="106" y="1854"/>
                        <a:pt x="120" y="1840"/>
                      </a:cubicBezTo>
                      <a:cubicBezTo>
                        <a:pt x="146" y="1840"/>
                        <a:pt x="146" y="1840"/>
                        <a:pt x="159" y="1827"/>
                      </a:cubicBezTo>
                      <a:lnTo>
                        <a:pt x="676" y="1827"/>
                      </a:lnTo>
                      <a:cubicBezTo>
                        <a:pt x="715" y="1827"/>
                        <a:pt x="768" y="1827"/>
                        <a:pt x="808" y="1840"/>
                      </a:cubicBezTo>
                      <a:lnTo>
                        <a:pt x="953" y="1840"/>
                      </a:lnTo>
                      <a:cubicBezTo>
                        <a:pt x="967" y="1840"/>
                        <a:pt x="967" y="1827"/>
                        <a:pt x="980" y="1827"/>
                      </a:cubicBezTo>
                      <a:cubicBezTo>
                        <a:pt x="1006" y="1814"/>
                        <a:pt x="1020" y="1801"/>
                        <a:pt x="1020" y="1787"/>
                      </a:cubicBezTo>
                      <a:cubicBezTo>
                        <a:pt x="1059" y="1721"/>
                        <a:pt x="1099" y="1668"/>
                        <a:pt x="1112" y="1629"/>
                      </a:cubicBezTo>
                      <a:cubicBezTo>
                        <a:pt x="1139" y="1589"/>
                        <a:pt x="1152" y="1576"/>
                        <a:pt x="1152" y="1562"/>
                      </a:cubicBezTo>
                      <a:cubicBezTo>
                        <a:pt x="1152" y="1536"/>
                        <a:pt x="1139" y="1523"/>
                        <a:pt x="1126" y="1523"/>
                      </a:cubicBezTo>
                      <a:cubicBezTo>
                        <a:pt x="1112" y="1509"/>
                        <a:pt x="1099" y="1509"/>
                        <a:pt x="1086" y="1509"/>
                      </a:cubicBezTo>
                      <a:cubicBezTo>
                        <a:pt x="1059" y="1509"/>
                        <a:pt x="1046" y="1509"/>
                        <a:pt x="1033" y="1523"/>
                      </a:cubicBezTo>
                      <a:cubicBezTo>
                        <a:pt x="1020" y="1536"/>
                        <a:pt x="1020" y="1549"/>
                        <a:pt x="1006" y="1562"/>
                      </a:cubicBezTo>
                      <a:lnTo>
                        <a:pt x="953" y="1655"/>
                      </a:lnTo>
                      <a:cubicBezTo>
                        <a:pt x="940" y="1668"/>
                        <a:pt x="927" y="1682"/>
                        <a:pt x="914" y="1682"/>
                      </a:cubicBezTo>
                      <a:cubicBezTo>
                        <a:pt x="914" y="1695"/>
                        <a:pt x="901" y="1695"/>
                        <a:pt x="887" y="1695"/>
                      </a:cubicBezTo>
                      <a:lnTo>
                        <a:pt x="464" y="1695"/>
                      </a:lnTo>
                      <a:cubicBezTo>
                        <a:pt x="398" y="1695"/>
                        <a:pt x="345" y="1682"/>
                        <a:pt x="292" y="1682"/>
                      </a:cubicBezTo>
                      <a:cubicBezTo>
                        <a:pt x="331" y="1642"/>
                        <a:pt x="384" y="1602"/>
                        <a:pt x="437" y="1536"/>
                      </a:cubicBezTo>
                      <a:cubicBezTo>
                        <a:pt x="490" y="1483"/>
                        <a:pt x="543" y="1417"/>
                        <a:pt x="609" y="1351"/>
                      </a:cubicBezTo>
                      <a:cubicBezTo>
                        <a:pt x="662" y="1284"/>
                        <a:pt x="715" y="1218"/>
                        <a:pt x="768" y="1139"/>
                      </a:cubicBezTo>
                      <a:cubicBezTo>
                        <a:pt x="821" y="1073"/>
                        <a:pt x="874" y="993"/>
                        <a:pt x="914" y="914"/>
                      </a:cubicBezTo>
                      <a:cubicBezTo>
                        <a:pt x="953" y="834"/>
                        <a:pt x="993" y="768"/>
                        <a:pt x="1006" y="689"/>
                      </a:cubicBezTo>
                      <a:cubicBezTo>
                        <a:pt x="1033" y="609"/>
                        <a:pt x="1046" y="530"/>
                        <a:pt x="1046" y="451"/>
                      </a:cubicBezTo>
                      <a:cubicBezTo>
                        <a:pt x="1046" y="398"/>
                        <a:pt x="1046" y="332"/>
                        <a:pt x="1033" y="279"/>
                      </a:cubicBezTo>
                      <a:cubicBezTo>
                        <a:pt x="1006" y="226"/>
                        <a:pt x="980" y="173"/>
                        <a:pt x="953" y="133"/>
                      </a:cubicBezTo>
                      <a:cubicBezTo>
                        <a:pt x="914" y="93"/>
                        <a:pt x="861" y="67"/>
                        <a:pt x="808" y="40"/>
                      </a:cubicBezTo>
                      <a:cubicBezTo>
                        <a:pt x="755" y="14"/>
                        <a:pt x="676" y="1"/>
                        <a:pt x="596" y="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527;p27">
                  <a:extLst>
                    <a:ext uri="{FF2B5EF4-FFF2-40B4-BE49-F238E27FC236}">
                      <a16:creationId xmlns:a16="http://schemas.microsoft.com/office/drawing/2014/main" id="{DD4C681B-A84B-46D8-A93F-088BFC4D3A3B}"/>
                    </a:ext>
                  </a:extLst>
                </p:cNvPr>
                <p:cNvSpPr/>
                <p:nvPr/>
              </p:nvSpPr>
              <p:spPr>
                <a:xfrm>
                  <a:off x="3829745" y="3991539"/>
                  <a:ext cx="65882" cy="57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2" h="1034" extrusionOk="0">
                      <a:moveTo>
                        <a:pt x="173" y="1"/>
                      </a:moveTo>
                      <a:cubicBezTo>
                        <a:pt x="93" y="1"/>
                        <a:pt x="53" y="1"/>
                        <a:pt x="27" y="14"/>
                      </a:cubicBezTo>
                      <a:cubicBezTo>
                        <a:pt x="14" y="27"/>
                        <a:pt x="0" y="41"/>
                        <a:pt x="0" y="67"/>
                      </a:cubicBezTo>
                      <a:cubicBezTo>
                        <a:pt x="0" y="80"/>
                        <a:pt x="14" y="107"/>
                        <a:pt x="27" y="107"/>
                      </a:cubicBezTo>
                      <a:cubicBezTo>
                        <a:pt x="53" y="120"/>
                        <a:pt x="80" y="120"/>
                        <a:pt x="120" y="120"/>
                      </a:cubicBezTo>
                      <a:cubicBezTo>
                        <a:pt x="159" y="120"/>
                        <a:pt x="186" y="133"/>
                        <a:pt x="199" y="147"/>
                      </a:cubicBezTo>
                      <a:cubicBezTo>
                        <a:pt x="212" y="147"/>
                        <a:pt x="239" y="173"/>
                        <a:pt x="265" y="199"/>
                      </a:cubicBezTo>
                      <a:lnTo>
                        <a:pt x="490" y="517"/>
                      </a:lnTo>
                      <a:lnTo>
                        <a:pt x="450" y="557"/>
                      </a:lnTo>
                      <a:lnTo>
                        <a:pt x="424" y="610"/>
                      </a:lnTo>
                      <a:lnTo>
                        <a:pt x="371" y="676"/>
                      </a:lnTo>
                      <a:cubicBezTo>
                        <a:pt x="345" y="702"/>
                        <a:pt x="318" y="742"/>
                        <a:pt x="278" y="795"/>
                      </a:cubicBezTo>
                      <a:cubicBezTo>
                        <a:pt x="265" y="808"/>
                        <a:pt x="252" y="822"/>
                        <a:pt x="239" y="835"/>
                      </a:cubicBezTo>
                      <a:cubicBezTo>
                        <a:pt x="225" y="835"/>
                        <a:pt x="199" y="835"/>
                        <a:pt x="186" y="848"/>
                      </a:cubicBezTo>
                      <a:cubicBezTo>
                        <a:pt x="146" y="848"/>
                        <a:pt x="120" y="848"/>
                        <a:pt x="93" y="861"/>
                      </a:cubicBezTo>
                      <a:cubicBezTo>
                        <a:pt x="67" y="874"/>
                        <a:pt x="53" y="888"/>
                        <a:pt x="53" y="914"/>
                      </a:cubicBezTo>
                      <a:cubicBezTo>
                        <a:pt x="53" y="927"/>
                        <a:pt x="53" y="941"/>
                        <a:pt x="53" y="941"/>
                      </a:cubicBezTo>
                      <a:cubicBezTo>
                        <a:pt x="67" y="954"/>
                        <a:pt x="67" y="954"/>
                        <a:pt x="80" y="967"/>
                      </a:cubicBezTo>
                      <a:lnTo>
                        <a:pt x="398" y="967"/>
                      </a:lnTo>
                      <a:cubicBezTo>
                        <a:pt x="398" y="967"/>
                        <a:pt x="411" y="967"/>
                        <a:pt x="424" y="980"/>
                      </a:cubicBezTo>
                      <a:lnTo>
                        <a:pt x="477" y="980"/>
                      </a:lnTo>
                      <a:cubicBezTo>
                        <a:pt x="490" y="980"/>
                        <a:pt x="517" y="967"/>
                        <a:pt x="530" y="967"/>
                      </a:cubicBezTo>
                      <a:cubicBezTo>
                        <a:pt x="556" y="954"/>
                        <a:pt x="570" y="941"/>
                        <a:pt x="570" y="914"/>
                      </a:cubicBezTo>
                      <a:cubicBezTo>
                        <a:pt x="570" y="901"/>
                        <a:pt x="556" y="901"/>
                        <a:pt x="556" y="888"/>
                      </a:cubicBezTo>
                      <a:cubicBezTo>
                        <a:pt x="543" y="861"/>
                        <a:pt x="503" y="861"/>
                        <a:pt x="464" y="861"/>
                      </a:cubicBezTo>
                      <a:cubicBezTo>
                        <a:pt x="450" y="861"/>
                        <a:pt x="437" y="861"/>
                        <a:pt x="424" y="848"/>
                      </a:cubicBezTo>
                      <a:cubicBezTo>
                        <a:pt x="424" y="848"/>
                        <a:pt x="424" y="848"/>
                        <a:pt x="424" y="835"/>
                      </a:cubicBezTo>
                      <a:cubicBezTo>
                        <a:pt x="424" y="835"/>
                        <a:pt x="424" y="822"/>
                        <a:pt x="437" y="808"/>
                      </a:cubicBezTo>
                      <a:cubicBezTo>
                        <a:pt x="450" y="782"/>
                        <a:pt x="464" y="782"/>
                        <a:pt x="464" y="769"/>
                      </a:cubicBezTo>
                      <a:cubicBezTo>
                        <a:pt x="490" y="742"/>
                        <a:pt x="503" y="729"/>
                        <a:pt x="517" y="702"/>
                      </a:cubicBezTo>
                      <a:cubicBezTo>
                        <a:pt x="530" y="689"/>
                        <a:pt x="543" y="663"/>
                        <a:pt x="570" y="636"/>
                      </a:cubicBezTo>
                      <a:cubicBezTo>
                        <a:pt x="583" y="649"/>
                        <a:pt x="609" y="676"/>
                        <a:pt x="623" y="716"/>
                      </a:cubicBezTo>
                      <a:cubicBezTo>
                        <a:pt x="649" y="742"/>
                        <a:pt x="662" y="755"/>
                        <a:pt x="689" y="782"/>
                      </a:cubicBezTo>
                      <a:cubicBezTo>
                        <a:pt x="702" y="808"/>
                        <a:pt x="715" y="835"/>
                        <a:pt x="728" y="848"/>
                      </a:cubicBezTo>
                      <a:cubicBezTo>
                        <a:pt x="728" y="861"/>
                        <a:pt x="742" y="874"/>
                        <a:pt x="742" y="888"/>
                      </a:cubicBezTo>
                      <a:cubicBezTo>
                        <a:pt x="742" y="901"/>
                        <a:pt x="742" y="901"/>
                        <a:pt x="728" y="914"/>
                      </a:cubicBezTo>
                      <a:lnTo>
                        <a:pt x="702" y="914"/>
                      </a:lnTo>
                      <a:cubicBezTo>
                        <a:pt x="689" y="914"/>
                        <a:pt x="675" y="927"/>
                        <a:pt x="675" y="941"/>
                      </a:cubicBezTo>
                      <a:cubicBezTo>
                        <a:pt x="675" y="954"/>
                        <a:pt x="662" y="967"/>
                        <a:pt x="662" y="967"/>
                      </a:cubicBezTo>
                      <a:cubicBezTo>
                        <a:pt x="662" y="980"/>
                        <a:pt x="675" y="994"/>
                        <a:pt x="689" y="1007"/>
                      </a:cubicBezTo>
                      <a:cubicBezTo>
                        <a:pt x="702" y="1033"/>
                        <a:pt x="728" y="1033"/>
                        <a:pt x="768" y="1033"/>
                      </a:cubicBezTo>
                      <a:lnTo>
                        <a:pt x="1086" y="1033"/>
                      </a:lnTo>
                      <a:cubicBezTo>
                        <a:pt x="1112" y="1033"/>
                        <a:pt x="1139" y="1033"/>
                        <a:pt x="1152" y="1020"/>
                      </a:cubicBezTo>
                      <a:cubicBezTo>
                        <a:pt x="1178" y="1020"/>
                        <a:pt x="1192" y="1007"/>
                        <a:pt x="1192" y="980"/>
                      </a:cubicBezTo>
                      <a:cubicBezTo>
                        <a:pt x="1192" y="954"/>
                        <a:pt x="1178" y="941"/>
                        <a:pt x="1165" y="941"/>
                      </a:cubicBezTo>
                      <a:cubicBezTo>
                        <a:pt x="1139" y="927"/>
                        <a:pt x="1125" y="927"/>
                        <a:pt x="1099" y="927"/>
                      </a:cubicBezTo>
                      <a:cubicBezTo>
                        <a:pt x="1073" y="927"/>
                        <a:pt x="1046" y="914"/>
                        <a:pt x="1033" y="914"/>
                      </a:cubicBezTo>
                      <a:cubicBezTo>
                        <a:pt x="1020" y="914"/>
                        <a:pt x="993" y="914"/>
                        <a:pt x="967" y="901"/>
                      </a:cubicBezTo>
                      <a:cubicBezTo>
                        <a:pt x="967" y="901"/>
                        <a:pt x="953" y="888"/>
                        <a:pt x="940" y="888"/>
                      </a:cubicBezTo>
                      <a:cubicBezTo>
                        <a:pt x="927" y="874"/>
                        <a:pt x="914" y="848"/>
                        <a:pt x="887" y="822"/>
                      </a:cubicBezTo>
                      <a:cubicBezTo>
                        <a:pt x="861" y="795"/>
                        <a:pt x="834" y="755"/>
                        <a:pt x="795" y="716"/>
                      </a:cubicBezTo>
                      <a:cubicBezTo>
                        <a:pt x="755" y="663"/>
                        <a:pt x="715" y="597"/>
                        <a:pt x="649" y="517"/>
                      </a:cubicBezTo>
                      <a:cubicBezTo>
                        <a:pt x="689" y="477"/>
                        <a:pt x="715" y="438"/>
                        <a:pt x="742" y="398"/>
                      </a:cubicBezTo>
                      <a:cubicBezTo>
                        <a:pt x="768" y="358"/>
                        <a:pt x="795" y="319"/>
                        <a:pt x="834" y="266"/>
                      </a:cubicBezTo>
                      <a:cubicBezTo>
                        <a:pt x="861" y="239"/>
                        <a:pt x="874" y="226"/>
                        <a:pt x="900" y="213"/>
                      </a:cubicBezTo>
                      <a:cubicBezTo>
                        <a:pt x="927" y="213"/>
                        <a:pt x="940" y="199"/>
                        <a:pt x="980" y="199"/>
                      </a:cubicBezTo>
                      <a:lnTo>
                        <a:pt x="1125" y="199"/>
                      </a:lnTo>
                      <a:cubicBezTo>
                        <a:pt x="1139" y="199"/>
                        <a:pt x="1152" y="186"/>
                        <a:pt x="1165" y="186"/>
                      </a:cubicBezTo>
                      <a:cubicBezTo>
                        <a:pt x="1178" y="173"/>
                        <a:pt x="1178" y="160"/>
                        <a:pt x="1178" y="147"/>
                      </a:cubicBezTo>
                      <a:cubicBezTo>
                        <a:pt x="1178" y="107"/>
                        <a:pt x="1165" y="80"/>
                        <a:pt x="1125" y="80"/>
                      </a:cubicBezTo>
                      <a:lnTo>
                        <a:pt x="728" y="80"/>
                      </a:lnTo>
                      <a:cubicBezTo>
                        <a:pt x="689" y="80"/>
                        <a:pt x="675" y="80"/>
                        <a:pt x="649" y="94"/>
                      </a:cubicBezTo>
                      <a:cubicBezTo>
                        <a:pt x="636" y="107"/>
                        <a:pt x="623" y="120"/>
                        <a:pt x="623" y="147"/>
                      </a:cubicBezTo>
                      <a:cubicBezTo>
                        <a:pt x="623" y="160"/>
                        <a:pt x="636" y="173"/>
                        <a:pt x="649" y="186"/>
                      </a:cubicBezTo>
                      <a:cubicBezTo>
                        <a:pt x="662" y="186"/>
                        <a:pt x="662" y="199"/>
                        <a:pt x="675" y="199"/>
                      </a:cubicBezTo>
                      <a:cubicBezTo>
                        <a:pt x="675" y="199"/>
                        <a:pt x="689" y="199"/>
                        <a:pt x="689" y="213"/>
                      </a:cubicBezTo>
                      <a:cubicBezTo>
                        <a:pt x="689" y="213"/>
                        <a:pt x="675" y="226"/>
                        <a:pt x="662" y="252"/>
                      </a:cubicBezTo>
                      <a:cubicBezTo>
                        <a:pt x="649" y="266"/>
                        <a:pt x="636" y="292"/>
                        <a:pt x="623" y="319"/>
                      </a:cubicBezTo>
                      <a:lnTo>
                        <a:pt x="570" y="398"/>
                      </a:lnTo>
                      <a:cubicBezTo>
                        <a:pt x="543" y="372"/>
                        <a:pt x="517" y="345"/>
                        <a:pt x="503" y="305"/>
                      </a:cubicBezTo>
                      <a:cubicBezTo>
                        <a:pt x="477" y="279"/>
                        <a:pt x="464" y="252"/>
                        <a:pt x="450" y="239"/>
                      </a:cubicBezTo>
                      <a:cubicBezTo>
                        <a:pt x="437" y="213"/>
                        <a:pt x="424" y="199"/>
                        <a:pt x="411" y="173"/>
                      </a:cubicBezTo>
                      <a:cubicBezTo>
                        <a:pt x="411" y="160"/>
                        <a:pt x="398" y="147"/>
                        <a:pt x="398" y="147"/>
                      </a:cubicBezTo>
                      <a:cubicBezTo>
                        <a:pt x="398" y="133"/>
                        <a:pt x="411" y="133"/>
                        <a:pt x="424" y="133"/>
                      </a:cubicBezTo>
                      <a:lnTo>
                        <a:pt x="477" y="133"/>
                      </a:lnTo>
                      <a:cubicBezTo>
                        <a:pt x="490" y="133"/>
                        <a:pt x="517" y="120"/>
                        <a:pt x="530" y="107"/>
                      </a:cubicBezTo>
                      <a:cubicBezTo>
                        <a:pt x="543" y="94"/>
                        <a:pt x="543" y="80"/>
                        <a:pt x="543" y="67"/>
                      </a:cubicBezTo>
                      <a:cubicBezTo>
                        <a:pt x="543" y="54"/>
                        <a:pt x="543" y="54"/>
                        <a:pt x="543" y="41"/>
                      </a:cubicBezTo>
                      <a:cubicBezTo>
                        <a:pt x="543" y="41"/>
                        <a:pt x="530" y="27"/>
                        <a:pt x="530" y="27"/>
                      </a:cubicBezTo>
                      <a:cubicBezTo>
                        <a:pt x="517" y="14"/>
                        <a:pt x="503" y="14"/>
                        <a:pt x="490" y="1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528;p27">
                  <a:extLst>
                    <a:ext uri="{FF2B5EF4-FFF2-40B4-BE49-F238E27FC236}">
                      <a16:creationId xmlns:a16="http://schemas.microsoft.com/office/drawing/2014/main" id="{EFAD0797-E624-4DFE-B594-C43B44F4DBE4}"/>
                    </a:ext>
                  </a:extLst>
                </p:cNvPr>
                <p:cNvSpPr/>
                <p:nvPr/>
              </p:nvSpPr>
              <p:spPr>
                <a:xfrm>
                  <a:off x="3901430" y="3946218"/>
                  <a:ext cx="60023" cy="100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6" h="1814" extrusionOk="0">
                      <a:moveTo>
                        <a:pt x="861" y="0"/>
                      </a:moveTo>
                      <a:cubicBezTo>
                        <a:pt x="834" y="0"/>
                        <a:pt x="781" y="0"/>
                        <a:pt x="728" y="14"/>
                      </a:cubicBezTo>
                      <a:lnTo>
                        <a:pt x="530" y="14"/>
                      </a:lnTo>
                      <a:cubicBezTo>
                        <a:pt x="464" y="14"/>
                        <a:pt x="398" y="27"/>
                        <a:pt x="331" y="27"/>
                      </a:cubicBezTo>
                      <a:cubicBezTo>
                        <a:pt x="265" y="40"/>
                        <a:pt x="212" y="40"/>
                        <a:pt x="173" y="40"/>
                      </a:cubicBezTo>
                      <a:cubicBezTo>
                        <a:pt x="146" y="53"/>
                        <a:pt x="133" y="67"/>
                        <a:pt x="133" y="93"/>
                      </a:cubicBezTo>
                      <a:cubicBezTo>
                        <a:pt x="133" y="159"/>
                        <a:pt x="120" y="212"/>
                        <a:pt x="120" y="265"/>
                      </a:cubicBezTo>
                      <a:cubicBezTo>
                        <a:pt x="120" y="318"/>
                        <a:pt x="106" y="358"/>
                        <a:pt x="106" y="397"/>
                      </a:cubicBezTo>
                      <a:cubicBezTo>
                        <a:pt x="106" y="437"/>
                        <a:pt x="93" y="477"/>
                        <a:pt x="93" y="530"/>
                      </a:cubicBezTo>
                      <a:cubicBezTo>
                        <a:pt x="93" y="569"/>
                        <a:pt x="80" y="622"/>
                        <a:pt x="67" y="675"/>
                      </a:cubicBezTo>
                      <a:cubicBezTo>
                        <a:pt x="67" y="702"/>
                        <a:pt x="67" y="715"/>
                        <a:pt x="67" y="742"/>
                      </a:cubicBezTo>
                      <a:cubicBezTo>
                        <a:pt x="67" y="755"/>
                        <a:pt x="67" y="768"/>
                        <a:pt x="67" y="781"/>
                      </a:cubicBezTo>
                      <a:cubicBezTo>
                        <a:pt x="67" y="821"/>
                        <a:pt x="67" y="861"/>
                        <a:pt x="80" y="887"/>
                      </a:cubicBezTo>
                      <a:cubicBezTo>
                        <a:pt x="93" y="914"/>
                        <a:pt x="106" y="927"/>
                        <a:pt x="146" y="927"/>
                      </a:cubicBezTo>
                      <a:cubicBezTo>
                        <a:pt x="159" y="927"/>
                        <a:pt x="173" y="927"/>
                        <a:pt x="212" y="914"/>
                      </a:cubicBezTo>
                      <a:cubicBezTo>
                        <a:pt x="239" y="914"/>
                        <a:pt x="265" y="900"/>
                        <a:pt x="305" y="900"/>
                      </a:cubicBezTo>
                      <a:cubicBezTo>
                        <a:pt x="345" y="887"/>
                        <a:pt x="384" y="874"/>
                        <a:pt x="424" y="874"/>
                      </a:cubicBezTo>
                      <a:cubicBezTo>
                        <a:pt x="464" y="861"/>
                        <a:pt x="503" y="861"/>
                        <a:pt x="556" y="861"/>
                      </a:cubicBezTo>
                      <a:cubicBezTo>
                        <a:pt x="623" y="861"/>
                        <a:pt x="689" y="874"/>
                        <a:pt x="728" y="887"/>
                      </a:cubicBezTo>
                      <a:cubicBezTo>
                        <a:pt x="781" y="914"/>
                        <a:pt x="821" y="940"/>
                        <a:pt x="848" y="967"/>
                      </a:cubicBezTo>
                      <a:cubicBezTo>
                        <a:pt x="874" y="993"/>
                        <a:pt x="901" y="1033"/>
                        <a:pt x="914" y="1072"/>
                      </a:cubicBezTo>
                      <a:cubicBezTo>
                        <a:pt x="914" y="1112"/>
                        <a:pt x="927" y="1152"/>
                        <a:pt x="927" y="1192"/>
                      </a:cubicBezTo>
                      <a:cubicBezTo>
                        <a:pt x="927" y="1244"/>
                        <a:pt x="914" y="1311"/>
                        <a:pt x="887" y="1364"/>
                      </a:cubicBezTo>
                      <a:cubicBezTo>
                        <a:pt x="874" y="1430"/>
                        <a:pt x="834" y="1483"/>
                        <a:pt x="795" y="1522"/>
                      </a:cubicBezTo>
                      <a:cubicBezTo>
                        <a:pt x="742" y="1575"/>
                        <a:pt x="689" y="1615"/>
                        <a:pt x="623" y="1642"/>
                      </a:cubicBezTo>
                      <a:cubicBezTo>
                        <a:pt x="543" y="1668"/>
                        <a:pt x="464" y="1681"/>
                        <a:pt x="371" y="1681"/>
                      </a:cubicBezTo>
                      <a:lnTo>
                        <a:pt x="292" y="1681"/>
                      </a:lnTo>
                      <a:cubicBezTo>
                        <a:pt x="265" y="1668"/>
                        <a:pt x="239" y="1668"/>
                        <a:pt x="212" y="1655"/>
                      </a:cubicBezTo>
                      <a:cubicBezTo>
                        <a:pt x="199" y="1642"/>
                        <a:pt x="173" y="1642"/>
                        <a:pt x="159" y="1628"/>
                      </a:cubicBezTo>
                      <a:cubicBezTo>
                        <a:pt x="146" y="1615"/>
                        <a:pt x="146" y="1602"/>
                        <a:pt x="146" y="1589"/>
                      </a:cubicBezTo>
                      <a:cubicBezTo>
                        <a:pt x="146" y="1562"/>
                        <a:pt x="146" y="1549"/>
                        <a:pt x="159" y="1549"/>
                      </a:cubicBezTo>
                      <a:cubicBezTo>
                        <a:pt x="173" y="1536"/>
                        <a:pt x="199" y="1536"/>
                        <a:pt x="212" y="1536"/>
                      </a:cubicBezTo>
                      <a:cubicBezTo>
                        <a:pt x="226" y="1522"/>
                        <a:pt x="239" y="1522"/>
                        <a:pt x="252" y="1509"/>
                      </a:cubicBezTo>
                      <a:cubicBezTo>
                        <a:pt x="265" y="1496"/>
                        <a:pt x="278" y="1483"/>
                        <a:pt x="278" y="1456"/>
                      </a:cubicBezTo>
                      <a:cubicBezTo>
                        <a:pt x="278" y="1417"/>
                        <a:pt x="265" y="1390"/>
                        <a:pt x="239" y="1377"/>
                      </a:cubicBezTo>
                      <a:cubicBezTo>
                        <a:pt x="226" y="1364"/>
                        <a:pt x="199" y="1364"/>
                        <a:pt x="173" y="1364"/>
                      </a:cubicBezTo>
                      <a:cubicBezTo>
                        <a:pt x="146" y="1364"/>
                        <a:pt x="133" y="1364"/>
                        <a:pt x="106" y="1377"/>
                      </a:cubicBezTo>
                      <a:cubicBezTo>
                        <a:pt x="93" y="1390"/>
                        <a:pt x="67" y="1403"/>
                        <a:pt x="53" y="1417"/>
                      </a:cubicBezTo>
                      <a:cubicBezTo>
                        <a:pt x="40" y="1443"/>
                        <a:pt x="27" y="1456"/>
                        <a:pt x="14" y="1483"/>
                      </a:cubicBezTo>
                      <a:cubicBezTo>
                        <a:pt x="14" y="1509"/>
                        <a:pt x="1" y="1536"/>
                        <a:pt x="1" y="1562"/>
                      </a:cubicBezTo>
                      <a:cubicBezTo>
                        <a:pt x="1" y="1628"/>
                        <a:pt x="27" y="1681"/>
                        <a:pt x="53" y="1708"/>
                      </a:cubicBezTo>
                      <a:cubicBezTo>
                        <a:pt x="80" y="1747"/>
                        <a:pt x="120" y="1774"/>
                        <a:pt x="159" y="1787"/>
                      </a:cubicBezTo>
                      <a:cubicBezTo>
                        <a:pt x="199" y="1800"/>
                        <a:pt x="239" y="1814"/>
                        <a:pt x="278" y="1814"/>
                      </a:cubicBezTo>
                      <a:lnTo>
                        <a:pt x="371" y="1814"/>
                      </a:lnTo>
                      <a:cubicBezTo>
                        <a:pt x="503" y="1814"/>
                        <a:pt x="609" y="1800"/>
                        <a:pt x="689" y="1761"/>
                      </a:cubicBezTo>
                      <a:cubicBezTo>
                        <a:pt x="781" y="1721"/>
                        <a:pt x="861" y="1681"/>
                        <a:pt x="914" y="1615"/>
                      </a:cubicBezTo>
                      <a:cubicBezTo>
                        <a:pt x="980" y="1562"/>
                        <a:pt x="1020" y="1496"/>
                        <a:pt x="1046" y="1417"/>
                      </a:cubicBezTo>
                      <a:cubicBezTo>
                        <a:pt x="1073" y="1350"/>
                        <a:pt x="1086" y="1271"/>
                        <a:pt x="1086" y="1205"/>
                      </a:cubicBezTo>
                      <a:cubicBezTo>
                        <a:pt x="1086" y="1152"/>
                        <a:pt x="1086" y="1086"/>
                        <a:pt x="1059" y="1033"/>
                      </a:cubicBezTo>
                      <a:cubicBezTo>
                        <a:pt x="1046" y="967"/>
                        <a:pt x="1020" y="914"/>
                        <a:pt x="967" y="874"/>
                      </a:cubicBezTo>
                      <a:cubicBezTo>
                        <a:pt x="940" y="821"/>
                        <a:pt x="887" y="781"/>
                        <a:pt x="821" y="755"/>
                      </a:cubicBezTo>
                      <a:cubicBezTo>
                        <a:pt x="755" y="728"/>
                        <a:pt x="662" y="715"/>
                        <a:pt x="570" y="715"/>
                      </a:cubicBezTo>
                      <a:lnTo>
                        <a:pt x="464" y="715"/>
                      </a:lnTo>
                      <a:cubicBezTo>
                        <a:pt x="424" y="728"/>
                        <a:pt x="384" y="728"/>
                        <a:pt x="358" y="742"/>
                      </a:cubicBezTo>
                      <a:cubicBezTo>
                        <a:pt x="318" y="742"/>
                        <a:pt x="292" y="755"/>
                        <a:pt x="265" y="755"/>
                      </a:cubicBezTo>
                      <a:cubicBezTo>
                        <a:pt x="239" y="768"/>
                        <a:pt x="226" y="768"/>
                        <a:pt x="212" y="768"/>
                      </a:cubicBezTo>
                      <a:lnTo>
                        <a:pt x="292" y="199"/>
                      </a:lnTo>
                      <a:cubicBezTo>
                        <a:pt x="318" y="186"/>
                        <a:pt x="345" y="186"/>
                        <a:pt x="398" y="172"/>
                      </a:cubicBezTo>
                      <a:cubicBezTo>
                        <a:pt x="464" y="172"/>
                        <a:pt x="517" y="172"/>
                        <a:pt x="570" y="159"/>
                      </a:cubicBezTo>
                      <a:lnTo>
                        <a:pt x="874" y="159"/>
                      </a:lnTo>
                      <a:cubicBezTo>
                        <a:pt x="901" y="159"/>
                        <a:pt x="914" y="146"/>
                        <a:pt x="940" y="146"/>
                      </a:cubicBezTo>
                      <a:cubicBezTo>
                        <a:pt x="967" y="133"/>
                        <a:pt x="980" y="106"/>
                        <a:pt x="980" y="80"/>
                      </a:cubicBezTo>
                      <a:cubicBezTo>
                        <a:pt x="980" y="53"/>
                        <a:pt x="967" y="27"/>
                        <a:pt x="940" y="27"/>
                      </a:cubicBezTo>
                      <a:cubicBezTo>
                        <a:pt x="927" y="14"/>
                        <a:pt x="887" y="0"/>
                        <a:pt x="861" y="0"/>
                      </a:cubicBezTo>
                      <a:close/>
                    </a:path>
                  </a:pathLst>
                </a:custGeom>
                <a:solidFill>
                  <a:srgbClr val="D2D2D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529;p27">
                  <a:extLst>
                    <a:ext uri="{FF2B5EF4-FFF2-40B4-BE49-F238E27FC236}">
                      <a16:creationId xmlns:a16="http://schemas.microsoft.com/office/drawing/2014/main" id="{5A99FAC3-98FF-44AD-BB7C-50A927C5AF5B}"/>
                    </a:ext>
                  </a:extLst>
                </p:cNvPr>
                <p:cNvSpPr/>
                <p:nvPr/>
              </p:nvSpPr>
              <p:spPr>
                <a:xfrm>
                  <a:off x="3885346" y="4261478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503" y="1"/>
                      </a:moveTo>
                      <a:cubicBezTo>
                        <a:pt x="225" y="1"/>
                        <a:pt x="0" y="226"/>
                        <a:pt x="0" y="504"/>
                      </a:cubicBezTo>
                      <a:lnTo>
                        <a:pt x="0" y="2052"/>
                      </a:lnTo>
                      <a:cubicBezTo>
                        <a:pt x="0" y="2383"/>
                        <a:pt x="225" y="2595"/>
                        <a:pt x="503" y="2595"/>
                      </a:cubicBezTo>
                      <a:lnTo>
                        <a:pt x="2052" y="2595"/>
                      </a:lnTo>
                      <a:cubicBezTo>
                        <a:pt x="2383" y="2595"/>
                        <a:pt x="2594" y="2383"/>
                        <a:pt x="2594" y="2052"/>
                      </a:cubicBezTo>
                      <a:lnTo>
                        <a:pt x="2594" y="504"/>
                      </a:lnTo>
                      <a:cubicBezTo>
                        <a:pt x="2594" y="226"/>
                        <a:pt x="2383" y="1"/>
                        <a:pt x="2052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530;p27">
                  <a:extLst>
                    <a:ext uri="{FF2B5EF4-FFF2-40B4-BE49-F238E27FC236}">
                      <a16:creationId xmlns:a16="http://schemas.microsoft.com/office/drawing/2014/main" id="{FC17EF3C-C09D-42C9-9A62-7C6037155DA7}"/>
                    </a:ext>
                  </a:extLst>
                </p:cNvPr>
                <p:cNvSpPr/>
                <p:nvPr/>
              </p:nvSpPr>
              <p:spPr>
                <a:xfrm>
                  <a:off x="3885346" y="4453872"/>
                  <a:ext cx="143426" cy="1434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2595" extrusionOk="0">
                      <a:moveTo>
                        <a:pt x="503" y="1"/>
                      </a:moveTo>
                      <a:cubicBezTo>
                        <a:pt x="225" y="1"/>
                        <a:pt x="0" y="226"/>
                        <a:pt x="0" y="556"/>
                      </a:cubicBezTo>
                      <a:lnTo>
                        <a:pt x="0" y="2092"/>
                      </a:lnTo>
                      <a:cubicBezTo>
                        <a:pt x="0" y="2370"/>
                        <a:pt x="225" y="2595"/>
                        <a:pt x="503" y="2595"/>
                      </a:cubicBezTo>
                      <a:lnTo>
                        <a:pt x="2052" y="2595"/>
                      </a:lnTo>
                      <a:cubicBezTo>
                        <a:pt x="2383" y="2595"/>
                        <a:pt x="2594" y="2370"/>
                        <a:pt x="2594" y="2092"/>
                      </a:cubicBezTo>
                      <a:lnTo>
                        <a:pt x="2594" y="556"/>
                      </a:lnTo>
                      <a:cubicBezTo>
                        <a:pt x="2594" y="226"/>
                        <a:pt x="2383" y="1"/>
                        <a:pt x="2052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531;p27">
                  <a:extLst>
                    <a:ext uri="{FF2B5EF4-FFF2-40B4-BE49-F238E27FC236}">
                      <a16:creationId xmlns:a16="http://schemas.microsoft.com/office/drawing/2014/main" id="{3D2BC80C-33D5-47C0-BF75-F25282533097}"/>
                    </a:ext>
                  </a:extLst>
                </p:cNvPr>
                <p:cNvSpPr/>
                <p:nvPr/>
              </p:nvSpPr>
              <p:spPr>
                <a:xfrm>
                  <a:off x="3885346" y="4645549"/>
                  <a:ext cx="143426" cy="33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5" h="6129" extrusionOk="0">
                      <a:moveTo>
                        <a:pt x="503" y="0"/>
                      </a:moveTo>
                      <a:cubicBezTo>
                        <a:pt x="225" y="0"/>
                        <a:pt x="0" y="278"/>
                        <a:pt x="0" y="556"/>
                      </a:cubicBezTo>
                      <a:lnTo>
                        <a:pt x="0" y="5625"/>
                      </a:lnTo>
                      <a:cubicBezTo>
                        <a:pt x="0" y="5903"/>
                        <a:pt x="225" y="6128"/>
                        <a:pt x="503" y="6128"/>
                      </a:cubicBezTo>
                      <a:lnTo>
                        <a:pt x="2052" y="6128"/>
                      </a:lnTo>
                      <a:cubicBezTo>
                        <a:pt x="2383" y="6128"/>
                        <a:pt x="2594" y="5903"/>
                        <a:pt x="2594" y="5625"/>
                      </a:cubicBezTo>
                      <a:lnTo>
                        <a:pt x="2594" y="556"/>
                      </a:lnTo>
                      <a:cubicBezTo>
                        <a:pt x="2594" y="278"/>
                        <a:pt x="2383" y="0"/>
                        <a:pt x="2052" y="0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71" name="Google Shape;532;p27">
              <a:extLst>
                <a:ext uri="{FF2B5EF4-FFF2-40B4-BE49-F238E27FC236}">
                  <a16:creationId xmlns:a16="http://schemas.microsoft.com/office/drawing/2014/main" id="{F3E3B869-002E-4F38-932F-ECED7F90E953}"/>
                </a:ext>
              </a:extLst>
            </p:cNvPr>
            <p:cNvSpPr/>
            <p:nvPr/>
          </p:nvSpPr>
          <p:spPr>
            <a:xfrm>
              <a:off x="2147989" y="3033268"/>
              <a:ext cx="278008" cy="1899077"/>
            </a:xfrm>
            <a:custGeom>
              <a:avLst/>
              <a:gdLst/>
              <a:ahLst/>
              <a:cxnLst/>
              <a:rect l="l" t="t" r="r" b="b"/>
              <a:pathLst>
                <a:path w="5030" h="34360" extrusionOk="0">
                  <a:moveTo>
                    <a:pt x="1" y="1"/>
                  </a:moveTo>
                  <a:lnTo>
                    <a:pt x="1" y="34359"/>
                  </a:lnTo>
                  <a:lnTo>
                    <a:pt x="5030" y="34359"/>
                  </a:lnTo>
                  <a:lnTo>
                    <a:pt x="50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533;p27">
              <a:extLst>
                <a:ext uri="{FF2B5EF4-FFF2-40B4-BE49-F238E27FC236}">
                  <a16:creationId xmlns:a16="http://schemas.microsoft.com/office/drawing/2014/main" id="{0A79752C-C6E8-4A42-9B55-4F2B1DA6C20B}"/>
                </a:ext>
              </a:extLst>
            </p:cNvPr>
            <p:cNvSpPr/>
            <p:nvPr/>
          </p:nvSpPr>
          <p:spPr>
            <a:xfrm>
              <a:off x="2385761" y="3033268"/>
              <a:ext cx="40237" cy="1899077"/>
            </a:xfrm>
            <a:custGeom>
              <a:avLst/>
              <a:gdLst/>
              <a:ahLst/>
              <a:cxnLst/>
              <a:rect l="l" t="t" r="r" b="b"/>
              <a:pathLst>
                <a:path w="728" h="34360" extrusionOk="0">
                  <a:moveTo>
                    <a:pt x="0" y="1"/>
                  </a:moveTo>
                  <a:lnTo>
                    <a:pt x="0" y="34359"/>
                  </a:lnTo>
                  <a:lnTo>
                    <a:pt x="728" y="34359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534;p27">
              <a:extLst>
                <a:ext uri="{FF2B5EF4-FFF2-40B4-BE49-F238E27FC236}">
                  <a16:creationId xmlns:a16="http://schemas.microsoft.com/office/drawing/2014/main" id="{55920636-5A31-496B-949E-0AD9C93D8F22}"/>
                </a:ext>
              </a:extLst>
            </p:cNvPr>
            <p:cNvSpPr/>
            <p:nvPr/>
          </p:nvSpPr>
          <p:spPr>
            <a:xfrm>
              <a:off x="2243109" y="3094728"/>
              <a:ext cx="182888" cy="8843"/>
            </a:xfrm>
            <a:custGeom>
              <a:avLst/>
              <a:gdLst/>
              <a:ahLst/>
              <a:cxnLst/>
              <a:rect l="l" t="t" r="r" b="b"/>
              <a:pathLst>
                <a:path w="3309" h="160" extrusionOk="0">
                  <a:moveTo>
                    <a:pt x="0" y="1"/>
                  </a:moveTo>
                  <a:lnTo>
                    <a:pt x="0" y="159"/>
                  </a:lnTo>
                  <a:lnTo>
                    <a:pt x="3309" y="159"/>
                  </a:lnTo>
                  <a:lnTo>
                    <a:pt x="3309" y="1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535;p27">
              <a:extLst>
                <a:ext uri="{FF2B5EF4-FFF2-40B4-BE49-F238E27FC236}">
                  <a16:creationId xmlns:a16="http://schemas.microsoft.com/office/drawing/2014/main" id="{D903C224-67EF-4A42-860B-FDF58099E65D}"/>
                </a:ext>
              </a:extLst>
            </p:cNvPr>
            <p:cNvSpPr/>
            <p:nvPr/>
          </p:nvSpPr>
          <p:spPr>
            <a:xfrm>
              <a:off x="2303795" y="3170835"/>
              <a:ext cx="122202" cy="8788"/>
            </a:xfrm>
            <a:custGeom>
              <a:avLst/>
              <a:gdLst/>
              <a:ahLst/>
              <a:cxnLst/>
              <a:rect l="l" t="t" r="r" b="b"/>
              <a:pathLst>
                <a:path w="2211" h="159" extrusionOk="0">
                  <a:moveTo>
                    <a:pt x="1" y="0"/>
                  </a:moveTo>
                  <a:lnTo>
                    <a:pt x="1" y="159"/>
                  </a:lnTo>
                  <a:lnTo>
                    <a:pt x="2211" y="159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536;p27">
              <a:extLst>
                <a:ext uri="{FF2B5EF4-FFF2-40B4-BE49-F238E27FC236}">
                  <a16:creationId xmlns:a16="http://schemas.microsoft.com/office/drawing/2014/main" id="{FE151C6F-8E05-42E9-BA18-5934FF4A6D2C}"/>
                </a:ext>
              </a:extLst>
            </p:cNvPr>
            <p:cNvSpPr/>
            <p:nvPr/>
          </p:nvSpPr>
          <p:spPr>
            <a:xfrm>
              <a:off x="2303795" y="3273969"/>
              <a:ext cx="122202" cy="12491"/>
            </a:xfrm>
            <a:custGeom>
              <a:avLst/>
              <a:gdLst/>
              <a:ahLst/>
              <a:cxnLst/>
              <a:rect l="l" t="t" r="r" b="b"/>
              <a:pathLst>
                <a:path w="2211" h="226" extrusionOk="0">
                  <a:moveTo>
                    <a:pt x="1" y="0"/>
                  </a:moveTo>
                  <a:lnTo>
                    <a:pt x="1" y="225"/>
                  </a:lnTo>
                  <a:lnTo>
                    <a:pt x="2211" y="225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537;p27">
              <a:extLst>
                <a:ext uri="{FF2B5EF4-FFF2-40B4-BE49-F238E27FC236}">
                  <a16:creationId xmlns:a16="http://schemas.microsoft.com/office/drawing/2014/main" id="{3B481C38-22F3-4A86-A9D0-E553AEDC67DF}"/>
                </a:ext>
              </a:extLst>
            </p:cNvPr>
            <p:cNvSpPr/>
            <p:nvPr/>
          </p:nvSpPr>
          <p:spPr>
            <a:xfrm>
              <a:off x="2303795" y="3380750"/>
              <a:ext cx="122202" cy="9562"/>
            </a:xfrm>
            <a:custGeom>
              <a:avLst/>
              <a:gdLst/>
              <a:ahLst/>
              <a:cxnLst/>
              <a:rect l="l" t="t" r="r" b="b"/>
              <a:pathLst>
                <a:path w="2211" h="173" extrusionOk="0">
                  <a:moveTo>
                    <a:pt x="1" y="1"/>
                  </a:moveTo>
                  <a:lnTo>
                    <a:pt x="1" y="173"/>
                  </a:lnTo>
                  <a:lnTo>
                    <a:pt x="2211" y="173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538;p27">
              <a:extLst>
                <a:ext uri="{FF2B5EF4-FFF2-40B4-BE49-F238E27FC236}">
                  <a16:creationId xmlns:a16="http://schemas.microsoft.com/office/drawing/2014/main" id="{A1AED986-2A30-4464-8F18-A018ED114C64}"/>
                </a:ext>
              </a:extLst>
            </p:cNvPr>
            <p:cNvSpPr/>
            <p:nvPr/>
          </p:nvSpPr>
          <p:spPr>
            <a:xfrm>
              <a:off x="2303795" y="3545344"/>
              <a:ext cx="122202" cy="9562"/>
            </a:xfrm>
            <a:custGeom>
              <a:avLst/>
              <a:gdLst/>
              <a:ahLst/>
              <a:cxnLst/>
              <a:rect l="l" t="t" r="r" b="b"/>
              <a:pathLst>
                <a:path w="2211" h="173" extrusionOk="0">
                  <a:moveTo>
                    <a:pt x="1" y="0"/>
                  </a:moveTo>
                  <a:lnTo>
                    <a:pt x="1" y="173"/>
                  </a:lnTo>
                  <a:lnTo>
                    <a:pt x="2211" y="173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539;p27">
              <a:extLst>
                <a:ext uri="{FF2B5EF4-FFF2-40B4-BE49-F238E27FC236}">
                  <a16:creationId xmlns:a16="http://schemas.microsoft.com/office/drawing/2014/main" id="{777097EE-5BDF-4DC8-B236-5522536AF10E}"/>
                </a:ext>
              </a:extLst>
            </p:cNvPr>
            <p:cNvSpPr/>
            <p:nvPr/>
          </p:nvSpPr>
          <p:spPr>
            <a:xfrm>
              <a:off x="2303795" y="3652126"/>
              <a:ext cx="122202" cy="9562"/>
            </a:xfrm>
            <a:custGeom>
              <a:avLst/>
              <a:gdLst/>
              <a:ahLst/>
              <a:cxnLst/>
              <a:rect l="l" t="t" r="r" b="b"/>
              <a:pathLst>
                <a:path w="2211" h="173" extrusionOk="0">
                  <a:moveTo>
                    <a:pt x="1" y="1"/>
                  </a:moveTo>
                  <a:lnTo>
                    <a:pt x="1" y="173"/>
                  </a:lnTo>
                  <a:lnTo>
                    <a:pt x="2211" y="173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540;p27">
              <a:extLst>
                <a:ext uri="{FF2B5EF4-FFF2-40B4-BE49-F238E27FC236}">
                  <a16:creationId xmlns:a16="http://schemas.microsoft.com/office/drawing/2014/main" id="{36CEDC14-9FF5-469A-A9DD-CD022A670413}"/>
                </a:ext>
              </a:extLst>
            </p:cNvPr>
            <p:cNvSpPr/>
            <p:nvPr/>
          </p:nvSpPr>
          <p:spPr>
            <a:xfrm>
              <a:off x="2303795" y="3758963"/>
              <a:ext cx="122202" cy="8788"/>
            </a:xfrm>
            <a:custGeom>
              <a:avLst/>
              <a:gdLst/>
              <a:ahLst/>
              <a:cxnLst/>
              <a:rect l="l" t="t" r="r" b="b"/>
              <a:pathLst>
                <a:path w="2211" h="159" extrusionOk="0">
                  <a:moveTo>
                    <a:pt x="1" y="0"/>
                  </a:moveTo>
                  <a:lnTo>
                    <a:pt x="1" y="159"/>
                  </a:lnTo>
                  <a:lnTo>
                    <a:pt x="2211" y="159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541;p27">
              <a:extLst>
                <a:ext uri="{FF2B5EF4-FFF2-40B4-BE49-F238E27FC236}">
                  <a16:creationId xmlns:a16="http://schemas.microsoft.com/office/drawing/2014/main" id="{7C41D6A6-74B9-448C-A351-1D97CE7B90FF}"/>
                </a:ext>
              </a:extLst>
            </p:cNvPr>
            <p:cNvSpPr/>
            <p:nvPr/>
          </p:nvSpPr>
          <p:spPr>
            <a:xfrm>
              <a:off x="2303795" y="3920628"/>
              <a:ext cx="122202" cy="8788"/>
            </a:xfrm>
            <a:custGeom>
              <a:avLst/>
              <a:gdLst/>
              <a:ahLst/>
              <a:cxnLst/>
              <a:rect l="l" t="t" r="r" b="b"/>
              <a:pathLst>
                <a:path w="2211" h="159" extrusionOk="0">
                  <a:moveTo>
                    <a:pt x="1" y="0"/>
                  </a:moveTo>
                  <a:lnTo>
                    <a:pt x="1" y="159"/>
                  </a:lnTo>
                  <a:lnTo>
                    <a:pt x="2211" y="159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542;p27">
              <a:extLst>
                <a:ext uri="{FF2B5EF4-FFF2-40B4-BE49-F238E27FC236}">
                  <a16:creationId xmlns:a16="http://schemas.microsoft.com/office/drawing/2014/main" id="{B9068D57-5DB9-4BE0-95FA-348E91E8C0CB}"/>
                </a:ext>
              </a:extLst>
            </p:cNvPr>
            <p:cNvSpPr/>
            <p:nvPr/>
          </p:nvSpPr>
          <p:spPr>
            <a:xfrm>
              <a:off x="2303795" y="4023761"/>
              <a:ext cx="122202" cy="12491"/>
            </a:xfrm>
            <a:custGeom>
              <a:avLst/>
              <a:gdLst/>
              <a:ahLst/>
              <a:cxnLst/>
              <a:rect l="l" t="t" r="r" b="b"/>
              <a:pathLst>
                <a:path w="2211" h="226" extrusionOk="0">
                  <a:moveTo>
                    <a:pt x="1" y="0"/>
                  </a:moveTo>
                  <a:lnTo>
                    <a:pt x="1" y="225"/>
                  </a:lnTo>
                  <a:lnTo>
                    <a:pt x="2211" y="225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543;p27">
              <a:extLst>
                <a:ext uri="{FF2B5EF4-FFF2-40B4-BE49-F238E27FC236}">
                  <a16:creationId xmlns:a16="http://schemas.microsoft.com/office/drawing/2014/main" id="{6D0B165C-93A6-45E6-9BF7-6CB1A1688C11}"/>
                </a:ext>
              </a:extLst>
            </p:cNvPr>
            <p:cNvSpPr/>
            <p:nvPr/>
          </p:nvSpPr>
          <p:spPr>
            <a:xfrm>
              <a:off x="2303795" y="4130543"/>
              <a:ext cx="122202" cy="9562"/>
            </a:xfrm>
            <a:custGeom>
              <a:avLst/>
              <a:gdLst/>
              <a:ahLst/>
              <a:cxnLst/>
              <a:rect l="l" t="t" r="r" b="b"/>
              <a:pathLst>
                <a:path w="2211" h="173" extrusionOk="0">
                  <a:moveTo>
                    <a:pt x="1" y="1"/>
                  </a:moveTo>
                  <a:lnTo>
                    <a:pt x="1" y="173"/>
                  </a:lnTo>
                  <a:lnTo>
                    <a:pt x="2211" y="173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544;p27">
              <a:extLst>
                <a:ext uri="{FF2B5EF4-FFF2-40B4-BE49-F238E27FC236}">
                  <a16:creationId xmlns:a16="http://schemas.microsoft.com/office/drawing/2014/main" id="{935943DB-E6BB-44A3-ADB1-130E5CE27073}"/>
                </a:ext>
              </a:extLst>
            </p:cNvPr>
            <p:cNvSpPr/>
            <p:nvPr/>
          </p:nvSpPr>
          <p:spPr>
            <a:xfrm>
              <a:off x="2303795" y="4292208"/>
              <a:ext cx="122202" cy="12491"/>
            </a:xfrm>
            <a:custGeom>
              <a:avLst/>
              <a:gdLst/>
              <a:ahLst/>
              <a:cxnLst/>
              <a:rect l="l" t="t" r="r" b="b"/>
              <a:pathLst>
                <a:path w="2211" h="226" extrusionOk="0">
                  <a:moveTo>
                    <a:pt x="1" y="1"/>
                  </a:moveTo>
                  <a:lnTo>
                    <a:pt x="1" y="226"/>
                  </a:lnTo>
                  <a:lnTo>
                    <a:pt x="2211" y="226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545;p27">
              <a:extLst>
                <a:ext uri="{FF2B5EF4-FFF2-40B4-BE49-F238E27FC236}">
                  <a16:creationId xmlns:a16="http://schemas.microsoft.com/office/drawing/2014/main" id="{CAD64E3F-4BB9-49D0-9457-D0A929ADAE7D}"/>
                </a:ext>
              </a:extLst>
            </p:cNvPr>
            <p:cNvSpPr/>
            <p:nvPr/>
          </p:nvSpPr>
          <p:spPr>
            <a:xfrm>
              <a:off x="2303795" y="4398989"/>
              <a:ext cx="122202" cy="8843"/>
            </a:xfrm>
            <a:custGeom>
              <a:avLst/>
              <a:gdLst/>
              <a:ahLst/>
              <a:cxnLst/>
              <a:rect l="l" t="t" r="r" b="b"/>
              <a:pathLst>
                <a:path w="2211" h="160" extrusionOk="0">
                  <a:moveTo>
                    <a:pt x="1" y="1"/>
                  </a:moveTo>
                  <a:lnTo>
                    <a:pt x="1" y="160"/>
                  </a:lnTo>
                  <a:lnTo>
                    <a:pt x="2211" y="160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546;p27">
              <a:extLst>
                <a:ext uri="{FF2B5EF4-FFF2-40B4-BE49-F238E27FC236}">
                  <a16:creationId xmlns:a16="http://schemas.microsoft.com/office/drawing/2014/main" id="{3BC3C7EB-DBF2-41C1-8395-25F02E2971B2}"/>
                </a:ext>
              </a:extLst>
            </p:cNvPr>
            <p:cNvSpPr/>
            <p:nvPr/>
          </p:nvSpPr>
          <p:spPr>
            <a:xfrm>
              <a:off x="2303795" y="4505826"/>
              <a:ext cx="122202" cy="8843"/>
            </a:xfrm>
            <a:custGeom>
              <a:avLst/>
              <a:gdLst/>
              <a:ahLst/>
              <a:cxnLst/>
              <a:rect l="l" t="t" r="r" b="b"/>
              <a:pathLst>
                <a:path w="2211" h="160" extrusionOk="0">
                  <a:moveTo>
                    <a:pt x="1" y="0"/>
                  </a:moveTo>
                  <a:lnTo>
                    <a:pt x="1" y="159"/>
                  </a:lnTo>
                  <a:lnTo>
                    <a:pt x="2211" y="159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547;p27">
              <a:extLst>
                <a:ext uri="{FF2B5EF4-FFF2-40B4-BE49-F238E27FC236}">
                  <a16:creationId xmlns:a16="http://schemas.microsoft.com/office/drawing/2014/main" id="{30478F35-DF43-42A2-8B70-96EBF26B034F}"/>
                </a:ext>
              </a:extLst>
            </p:cNvPr>
            <p:cNvSpPr/>
            <p:nvPr/>
          </p:nvSpPr>
          <p:spPr>
            <a:xfrm>
              <a:off x="2303795" y="4667491"/>
              <a:ext cx="122202" cy="8843"/>
            </a:xfrm>
            <a:custGeom>
              <a:avLst/>
              <a:gdLst/>
              <a:ahLst/>
              <a:cxnLst/>
              <a:rect l="l" t="t" r="r" b="b"/>
              <a:pathLst>
                <a:path w="2211" h="160" extrusionOk="0">
                  <a:moveTo>
                    <a:pt x="1" y="0"/>
                  </a:moveTo>
                  <a:lnTo>
                    <a:pt x="1" y="159"/>
                  </a:lnTo>
                  <a:lnTo>
                    <a:pt x="2211" y="159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548;p27">
              <a:extLst>
                <a:ext uri="{FF2B5EF4-FFF2-40B4-BE49-F238E27FC236}">
                  <a16:creationId xmlns:a16="http://schemas.microsoft.com/office/drawing/2014/main" id="{C1A6B95E-7E5C-4D02-87C7-A2C3E26FF62C}"/>
                </a:ext>
              </a:extLst>
            </p:cNvPr>
            <p:cNvSpPr/>
            <p:nvPr/>
          </p:nvSpPr>
          <p:spPr>
            <a:xfrm>
              <a:off x="2303795" y="4773554"/>
              <a:ext cx="122202" cy="9562"/>
            </a:xfrm>
            <a:custGeom>
              <a:avLst/>
              <a:gdLst/>
              <a:ahLst/>
              <a:cxnLst/>
              <a:rect l="l" t="t" r="r" b="b"/>
              <a:pathLst>
                <a:path w="2211" h="173" extrusionOk="0">
                  <a:moveTo>
                    <a:pt x="1" y="0"/>
                  </a:moveTo>
                  <a:lnTo>
                    <a:pt x="1" y="172"/>
                  </a:lnTo>
                  <a:lnTo>
                    <a:pt x="2211" y="172"/>
                  </a:lnTo>
                  <a:lnTo>
                    <a:pt x="2211" y="0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549;p27">
              <a:extLst>
                <a:ext uri="{FF2B5EF4-FFF2-40B4-BE49-F238E27FC236}">
                  <a16:creationId xmlns:a16="http://schemas.microsoft.com/office/drawing/2014/main" id="{7CA0B935-A36D-47C7-B2B0-AED184895AEC}"/>
                </a:ext>
              </a:extLst>
            </p:cNvPr>
            <p:cNvSpPr/>
            <p:nvPr/>
          </p:nvSpPr>
          <p:spPr>
            <a:xfrm>
              <a:off x="2303795" y="4877406"/>
              <a:ext cx="122202" cy="12491"/>
            </a:xfrm>
            <a:custGeom>
              <a:avLst/>
              <a:gdLst/>
              <a:ahLst/>
              <a:cxnLst/>
              <a:rect l="l" t="t" r="r" b="b"/>
              <a:pathLst>
                <a:path w="2211" h="226" extrusionOk="0">
                  <a:moveTo>
                    <a:pt x="1" y="1"/>
                  </a:moveTo>
                  <a:lnTo>
                    <a:pt x="1" y="226"/>
                  </a:lnTo>
                  <a:lnTo>
                    <a:pt x="2211" y="226"/>
                  </a:lnTo>
                  <a:lnTo>
                    <a:pt x="2211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550;p27">
              <a:extLst>
                <a:ext uri="{FF2B5EF4-FFF2-40B4-BE49-F238E27FC236}">
                  <a16:creationId xmlns:a16="http://schemas.microsoft.com/office/drawing/2014/main" id="{B09B2A9A-860D-48DA-9C36-20EED2DC70C8}"/>
                </a:ext>
              </a:extLst>
            </p:cNvPr>
            <p:cNvSpPr/>
            <p:nvPr/>
          </p:nvSpPr>
          <p:spPr>
            <a:xfrm>
              <a:off x="2243109" y="3466363"/>
              <a:ext cx="182888" cy="12491"/>
            </a:xfrm>
            <a:custGeom>
              <a:avLst/>
              <a:gdLst/>
              <a:ahLst/>
              <a:cxnLst/>
              <a:rect l="l" t="t" r="r" b="b"/>
              <a:pathLst>
                <a:path w="3309" h="226" extrusionOk="0">
                  <a:moveTo>
                    <a:pt x="0" y="0"/>
                  </a:moveTo>
                  <a:lnTo>
                    <a:pt x="0" y="225"/>
                  </a:lnTo>
                  <a:lnTo>
                    <a:pt x="3309" y="225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551;p27">
              <a:extLst>
                <a:ext uri="{FF2B5EF4-FFF2-40B4-BE49-F238E27FC236}">
                  <a16:creationId xmlns:a16="http://schemas.microsoft.com/office/drawing/2014/main" id="{02D9D97F-E1B3-477F-A053-03BFEDE7AB08}"/>
                </a:ext>
              </a:extLst>
            </p:cNvPr>
            <p:cNvSpPr/>
            <p:nvPr/>
          </p:nvSpPr>
          <p:spPr>
            <a:xfrm>
              <a:off x="2243109" y="3840873"/>
              <a:ext cx="182888" cy="9562"/>
            </a:xfrm>
            <a:custGeom>
              <a:avLst/>
              <a:gdLst/>
              <a:ahLst/>
              <a:cxnLst/>
              <a:rect l="l" t="t" r="r" b="b"/>
              <a:pathLst>
                <a:path w="3309" h="173" extrusionOk="0">
                  <a:moveTo>
                    <a:pt x="0" y="0"/>
                  </a:moveTo>
                  <a:lnTo>
                    <a:pt x="0" y="173"/>
                  </a:lnTo>
                  <a:lnTo>
                    <a:pt x="3309" y="173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rgbClr val="EDD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552;p27">
              <a:extLst>
                <a:ext uri="{FF2B5EF4-FFF2-40B4-BE49-F238E27FC236}">
                  <a16:creationId xmlns:a16="http://schemas.microsoft.com/office/drawing/2014/main" id="{3BF2227E-CA80-4E48-8519-64F1B588B64C}"/>
                </a:ext>
              </a:extLst>
            </p:cNvPr>
            <p:cNvSpPr/>
            <p:nvPr/>
          </p:nvSpPr>
          <p:spPr>
            <a:xfrm>
              <a:off x="2243109" y="4213227"/>
              <a:ext cx="182888" cy="8843"/>
            </a:xfrm>
            <a:custGeom>
              <a:avLst/>
              <a:gdLst/>
              <a:ahLst/>
              <a:cxnLst/>
              <a:rect l="l" t="t" r="r" b="b"/>
              <a:pathLst>
                <a:path w="3309" h="160" extrusionOk="0">
                  <a:moveTo>
                    <a:pt x="0" y="0"/>
                  </a:moveTo>
                  <a:lnTo>
                    <a:pt x="0" y="159"/>
                  </a:lnTo>
                  <a:lnTo>
                    <a:pt x="3309" y="159"/>
                  </a:lnTo>
                  <a:lnTo>
                    <a:pt x="3309" y="0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553;p27">
              <a:extLst>
                <a:ext uri="{FF2B5EF4-FFF2-40B4-BE49-F238E27FC236}">
                  <a16:creationId xmlns:a16="http://schemas.microsoft.com/office/drawing/2014/main" id="{8111174F-49B8-4EB4-B3C5-087A42B23EC3}"/>
                </a:ext>
              </a:extLst>
            </p:cNvPr>
            <p:cNvSpPr/>
            <p:nvPr/>
          </p:nvSpPr>
          <p:spPr>
            <a:xfrm>
              <a:off x="2243109" y="4587736"/>
              <a:ext cx="182888" cy="9562"/>
            </a:xfrm>
            <a:custGeom>
              <a:avLst/>
              <a:gdLst/>
              <a:ahLst/>
              <a:cxnLst/>
              <a:rect l="l" t="t" r="r" b="b"/>
              <a:pathLst>
                <a:path w="3309" h="173" extrusionOk="0">
                  <a:moveTo>
                    <a:pt x="0" y="1"/>
                  </a:moveTo>
                  <a:lnTo>
                    <a:pt x="0" y="173"/>
                  </a:lnTo>
                  <a:lnTo>
                    <a:pt x="3309" y="173"/>
                  </a:lnTo>
                  <a:lnTo>
                    <a:pt x="3309" y="1"/>
                  </a:lnTo>
                  <a:close/>
                </a:path>
              </a:pathLst>
            </a:custGeom>
            <a:solidFill>
              <a:srgbClr val="EA78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554;p27">
              <a:extLst>
                <a:ext uri="{FF2B5EF4-FFF2-40B4-BE49-F238E27FC236}">
                  <a16:creationId xmlns:a16="http://schemas.microsoft.com/office/drawing/2014/main" id="{084C4F01-D800-4EA0-B284-2869A6D0A6D7}"/>
                </a:ext>
              </a:extLst>
            </p:cNvPr>
            <p:cNvSpPr/>
            <p:nvPr/>
          </p:nvSpPr>
          <p:spPr>
            <a:xfrm>
              <a:off x="2330877" y="3728233"/>
              <a:ext cx="317526" cy="1058089"/>
            </a:xfrm>
            <a:custGeom>
              <a:avLst/>
              <a:gdLst/>
              <a:ahLst/>
              <a:cxnLst/>
              <a:rect l="l" t="t" r="r" b="b"/>
              <a:pathLst>
                <a:path w="5745" h="19144" extrusionOk="0">
                  <a:moveTo>
                    <a:pt x="3097" y="0"/>
                  </a:moveTo>
                  <a:lnTo>
                    <a:pt x="450" y="331"/>
                  </a:lnTo>
                  <a:cubicBezTo>
                    <a:pt x="67" y="2263"/>
                    <a:pt x="0" y="5466"/>
                    <a:pt x="397" y="8987"/>
                  </a:cubicBezTo>
                  <a:cubicBezTo>
                    <a:pt x="1047" y="14626"/>
                    <a:pt x="2590" y="19143"/>
                    <a:pt x="3848" y="19143"/>
                  </a:cubicBezTo>
                  <a:cubicBezTo>
                    <a:pt x="3872" y="19143"/>
                    <a:pt x="3895" y="19142"/>
                    <a:pt x="3918" y="19138"/>
                  </a:cubicBezTo>
                  <a:cubicBezTo>
                    <a:pt x="5242" y="18980"/>
                    <a:pt x="5744" y="14228"/>
                    <a:pt x="5083" y="8497"/>
                  </a:cubicBezTo>
                  <a:cubicBezTo>
                    <a:pt x="4633" y="4911"/>
                    <a:pt x="3918" y="1827"/>
                    <a:pt x="30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555;p27">
              <a:extLst>
                <a:ext uri="{FF2B5EF4-FFF2-40B4-BE49-F238E27FC236}">
                  <a16:creationId xmlns:a16="http://schemas.microsoft.com/office/drawing/2014/main" id="{47CAF3E1-F875-4FBC-BD9C-58DD47A2916A}"/>
                </a:ext>
              </a:extLst>
            </p:cNvPr>
            <p:cNvSpPr/>
            <p:nvPr/>
          </p:nvSpPr>
          <p:spPr>
            <a:xfrm>
              <a:off x="2340384" y="4042056"/>
              <a:ext cx="286796" cy="744266"/>
            </a:xfrm>
            <a:custGeom>
              <a:avLst/>
              <a:gdLst/>
              <a:ahLst/>
              <a:cxnLst/>
              <a:rect l="l" t="t" r="r" b="b"/>
              <a:pathLst>
                <a:path w="5189" h="13466" extrusionOk="0">
                  <a:moveTo>
                    <a:pt x="0" y="0"/>
                  </a:moveTo>
                  <a:cubicBezTo>
                    <a:pt x="53" y="1059"/>
                    <a:pt x="106" y="2158"/>
                    <a:pt x="225" y="3309"/>
                  </a:cubicBezTo>
                  <a:cubicBezTo>
                    <a:pt x="875" y="8948"/>
                    <a:pt x="2418" y="13465"/>
                    <a:pt x="3676" y="13465"/>
                  </a:cubicBezTo>
                  <a:cubicBezTo>
                    <a:pt x="3700" y="13465"/>
                    <a:pt x="3723" y="13464"/>
                    <a:pt x="3746" y="13460"/>
                  </a:cubicBezTo>
                  <a:cubicBezTo>
                    <a:pt x="4686" y="13355"/>
                    <a:pt x="5189" y="10919"/>
                    <a:pt x="5189" y="7505"/>
                  </a:cubicBezTo>
                  <a:lnTo>
                    <a:pt x="5189" y="7505"/>
                  </a:lnTo>
                  <a:cubicBezTo>
                    <a:pt x="4695" y="7986"/>
                    <a:pt x="4237" y="8200"/>
                    <a:pt x="3813" y="8200"/>
                  </a:cubicBezTo>
                  <a:cubicBezTo>
                    <a:pt x="1860" y="8200"/>
                    <a:pt x="631" y="3676"/>
                    <a:pt x="0" y="0"/>
                  </a:cubicBezTo>
                  <a:close/>
                </a:path>
              </a:pathLst>
            </a:custGeom>
            <a:solidFill>
              <a:srgbClr val="BDB8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556;p27">
              <a:extLst>
                <a:ext uri="{FF2B5EF4-FFF2-40B4-BE49-F238E27FC236}">
                  <a16:creationId xmlns:a16="http://schemas.microsoft.com/office/drawing/2014/main" id="{96321281-F99A-43AD-9212-86F671DA422A}"/>
                </a:ext>
              </a:extLst>
            </p:cNvPr>
            <p:cNvSpPr/>
            <p:nvPr/>
          </p:nvSpPr>
          <p:spPr>
            <a:xfrm>
              <a:off x="2455953" y="3840431"/>
              <a:ext cx="101034" cy="247886"/>
            </a:xfrm>
            <a:custGeom>
              <a:avLst/>
              <a:gdLst/>
              <a:ahLst/>
              <a:cxnLst/>
              <a:rect l="l" t="t" r="r" b="b"/>
              <a:pathLst>
                <a:path w="1828" h="4485" extrusionOk="0">
                  <a:moveTo>
                    <a:pt x="561" y="1"/>
                  </a:moveTo>
                  <a:cubicBezTo>
                    <a:pt x="542" y="1"/>
                    <a:pt x="522" y="3"/>
                    <a:pt x="504" y="8"/>
                  </a:cubicBezTo>
                  <a:cubicBezTo>
                    <a:pt x="173" y="75"/>
                    <a:pt x="1" y="1120"/>
                    <a:pt x="226" y="2325"/>
                  </a:cubicBezTo>
                  <a:cubicBezTo>
                    <a:pt x="445" y="3561"/>
                    <a:pt x="914" y="4484"/>
                    <a:pt x="1244" y="4484"/>
                  </a:cubicBezTo>
                  <a:cubicBezTo>
                    <a:pt x="1253" y="4484"/>
                    <a:pt x="1262" y="4483"/>
                    <a:pt x="1271" y="4482"/>
                  </a:cubicBezTo>
                  <a:cubicBezTo>
                    <a:pt x="1655" y="4376"/>
                    <a:pt x="1827" y="3317"/>
                    <a:pt x="1602" y="2113"/>
                  </a:cubicBezTo>
                  <a:cubicBezTo>
                    <a:pt x="1388" y="955"/>
                    <a:pt x="935" y="1"/>
                    <a:pt x="5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557;p27">
              <a:extLst>
                <a:ext uri="{FF2B5EF4-FFF2-40B4-BE49-F238E27FC236}">
                  <a16:creationId xmlns:a16="http://schemas.microsoft.com/office/drawing/2014/main" id="{9FC92E91-0A2F-4EE5-A9D5-1739F081F212}"/>
                </a:ext>
              </a:extLst>
            </p:cNvPr>
            <p:cNvSpPr/>
            <p:nvPr/>
          </p:nvSpPr>
          <p:spPr>
            <a:xfrm>
              <a:off x="2257700" y="3341232"/>
              <a:ext cx="396562" cy="371691"/>
            </a:xfrm>
            <a:custGeom>
              <a:avLst/>
              <a:gdLst/>
              <a:ahLst/>
              <a:cxnLst/>
              <a:rect l="l" t="t" r="r" b="b"/>
              <a:pathLst>
                <a:path w="7175" h="6725" extrusionOk="0">
                  <a:moveTo>
                    <a:pt x="993" y="1"/>
                  </a:moveTo>
                  <a:cubicBezTo>
                    <a:pt x="2317" y="2489"/>
                    <a:pt x="663" y="2595"/>
                    <a:pt x="332" y="4143"/>
                  </a:cubicBezTo>
                  <a:cubicBezTo>
                    <a:pt x="1" y="5679"/>
                    <a:pt x="1443" y="6724"/>
                    <a:pt x="1443" y="6724"/>
                  </a:cubicBezTo>
                  <a:lnTo>
                    <a:pt x="4580" y="6393"/>
                  </a:lnTo>
                  <a:cubicBezTo>
                    <a:pt x="7174" y="1430"/>
                    <a:pt x="994" y="1"/>
                    <a:pt x="9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558;p27">
              <a:extLst>
                <a:ext uri="{FF2B5EF4-FFF2-40B4-BE49-F238E27FC236}">
                  <a16:creationId xmlns:a16="http://schemas.microsoft.com/office/drawing/2014/main" id="{7CD5EFEE-23ED-466E-9EA4-5C396EECCC01}"/>
                </a:ext>
              </a:extLst>
            </p:cNvPr>
            <p:cNvSpPr/>
            <p:nvPr/>
          </p:nvSpPr>
          <p:spPr>
            <a:xfrm>
              <a:off x="2300866" y="3488914"/>
              <a:ext cx="246559" cy="224009"/>
            </a:xfrm>
            <a:custGeom>
              <a:avLst/>
              <a:gdLst/>
              <a:ahLst/>
              <a:cxnLst/>
              <a:rect l="l" t="t" r="r" b="b"/>
              <a:pathLst>
                <a:path w="4461" h="4053" extrusionOk="0">
                  <a:moveTo>
                    <a:pt x="3299" y="0"/>
                  </a:moveTo>
                  <a:cubicBezTo>
                    <a:pt x="3169" y="0"/>
                    <a:pt x="3085" y="164"/>
                    <a:pt x="3085" y="585"/>
                  </a:cubicBezTo>
                  <a:cubicBezTo>
                    <a:pt x="3069" y="1166"/>
                    <a:pt x="2954" y="1354"/>
                    <a:pt x="2792" y="1354"/>
                  </a:cubicBezTo>
                  <a:cubicBezTo>
                    <a:pt x="2490" y="1354"/>
                    <a:pt x="2027" y="703"/>
                    <a:pt x="1739" y="703"/>
                  </a:cubicBezTo>
                  <a:cubicBezTo>
                    <a:pt x="1652" y="703"/>
                    <a:pt x="1582" y="762"/>
                    <a:pt x="1536" y="916"/>
                  </a:cubicBezTo>
                  <a:cubicBezTo>
                    <a:pt x="1340" y="1528"/>
                    <a:pt x="1938" y="3037"/>
                    <a:pt x="1419" y="3037"/>
                  </a:cubicBezTo>
                  <a:cubicBezTo>
                    <a:pt x="1377" y="3037"/>
                    <a:pt x="1328" y="3027"/>
                    <a:pt x="1271" y="3007"/>
                  </a:cubicBezTo>
                  <a:cubicBezTo>
                    <a:pt x="708" y="2797"/>
                    <a:pt x="369" y="2411"/>
                    <a:pt x="211" y="2411"/>
                  </a:cubicBezTo>
                  <a:cubicBezTo>
                    <a:pt x="119" y="2411"/>
                    <a:pt x="87" y="2538"/>
                    <a:pt x="107" y="2901"/>
                  </a:cubicBezTo>
                  <a:cubicBezTo>
                    <a:pt x="107" y="3126"/>
                    <a:pt x="54" y="3285"/>
                    <a:pt x="1" y="3391"/>
                  </a:cubicBezTo>
                  <a:cubicBezTo>
                    <a:pt x="332" y="3841"/>
                    <a:pt x="662" y="4052"/>
                    <a:pt x="662" y="4052"/>
                  </a:cubicBezTo>
                  <a:lnTo>
                    <a:pt x="3799" y="3721"/>
                  </a:lnTo>
                  <a:cubicBezTo>
                    <a:pt x="4249" y="2848"/>
                    <a:pt x="4461" y="2067"/>
                    <a:pt x="4408" y="1352"/>
                  </a:cubicBezTo>
                  <a:cubicBezTo>
                    <a:pt x="4074" y="756"/>
                    <a:pt x="3580" y="0"/>
                    <a:pt x="3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559;p27">
              <a:extLst>
                <a:ext uri="{FF2B5EF4-FFF2-40B4-BE49-F238E27FC236}">
                  <a16:creationId xmlns:a16="http://schemas.microsoft.com/office/drawing/2014/main" id="{EE8DAF73-2D4F-4CCA-ACBD-6A260327CDE4}"/>
                </a:ext>
              </a:extLst>
            </p:cNvPr>
            <p:cNvSpPr/>
            <p:nvPr/>
          </p:nvSpPr>
          <p:spPr>
            <a:xfrm>
              <a:off x="2319160" y="3684625"/>
              <a:ext cx="216603" cy="130382"/>
            </a:xfrm>
            <a:custGeom>
              <a:avLst/>
              <a:gdLst/>
              <a:ahLst/>
              <a:cxnLst/>
              <a:rect l="l" t="t" r="r" b="b"/>
              <a:pathLst>
                <a:path w="3919" h="2359" extrusionOk="0">
                  <a:moveTo>
                    <a:pt x="3604" y="1"/>
                  </a:moveTo>
                  <a:cubicBezTo>
                    <a:pt x="3580" y="1"/>
                    <a:pt x="3553" y="7"/>
                    <a:pt x="3521" y="22"/>
                  </a:cubicBezTo>
                  <a:lnTo>
                    <a:pt x="106" y="405"/>
                  </a:lnTo>
                  <a:cubicBezTo>
                    <a:pt x="54" y="405"/>
                    <a:pt x="1" y="458"/>
                    <a:pt x="1" y="511"/>
                  </a:cubicBezTo>
                  <a:lnTo>
                    <a:pt x="159" y="2232"/>
                  </a:lnTo>
                  <a:cubicBezTo>
                    <a:pt x="159" y="2309"/>
                    <a:pt x="223" y="2359"/>
                    <a:pt x="278" y="2359"/>
                  </a:cubicBezTo>
                  <a:cubicBezTo>
                    <a:pt x="298" y="2359"/>
                    <a:pt x="317" y="2352"/>
                    <a:pt x="331" y="2338"/>
                  </a:cubicBezTo>
                  <a:lnTo>
                    <a:pt x="3799" y="1954"/>
                  </a:lnTo>
                  <a:cubicBezTo>
                    <a:pt x="3852" y="1954"/>
                    <a:pt x="3918" y="1901"/>
                    <a:pt x="3918" y="1782"/>
                  </a:cubicBezTo>
                  <a:lnTo>
                    <a:pt x="3746" y="127"/>
                  </a:lnTo>
                  <a:cubicBezTo>
                    <a:pt x="3707" y="50"/>
                    <a:pt x="3669" y="1"/>
                    <a:pt x="3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560;p27">
              <a:extLst>
                <a:ext uri="{FF2B5EF4-FFF2-40B4-BE49-F238E27FC236}">
                  <a16:creationId xmlns:a16="http://schemas.microsoft.com/office/drawing/2014/main" id="{826BCE62-804A-412D-9C65-884EC03A1F36}"/>
                </a:ext>
              </a:extLst>
            </p:cNvPr>
            <p:cNvSpPr/>
            <p:nvPr/>
          </p:nvSpPr>
          <p:spPr>
            <a:xfrm rot="41933">
              <a:off x="2322676" y="3739527"/>
              <a:ext cx="215526" cy="77273"/>
            </a:xfrm>
            <a:custGeom>
              <a:avLst/>
              <a:gdLst/>
              <a:ahLst/>
              <a:cxnLst/>
              <a:rect l="l" t="t" r="r" b="b"/>
              <a:pathLst>
                <a:path w="3866" h="1398" extrusionOk="0">
                  <a:moveTo>
                    <a:pt x="3746" y="0"/>
                  </a:moveTo>
                  <a:lnTo>
                    <a:pt x="1" y="437"/>
                  </a:lnTo>
                  <a:lnTo>
                    <a:pt x="106" y="1271"/>
                  </a:lnTo>
                  <a:cubicBezTo>
                    <a:pt x="106" y="1348"/>
                    <a:pt x="170" y="1398"/>
                    <a:pt x="225" y="1398"/>
                  </a:cubicBezTo>
                  <a:cubicBezTo>
                    <a:pt x="245" y="1398"/>
                    <a:pt x="264" y="1391"/>
                    <a:pt x="278" y="1377"/>
                  </a:cubicBezTo>
                  <a:lnTo>
                    <a:pt x="3746" y="993"/>
                  </a:lnTo>
                  <a:cubicBezTo>
                    <a:pt x="3799" y="993"/>
                    <a:pt x="3865" y="940"/>
                    <a:pt x="3865" y="821"/>
                  </a:cubicBezTo>
                  <a:lnTo>
                    <a:pt x="3746" y="0"/>
                  </a:lnTo>
                  <a:close/>
                </a:path>
              </a:pathLst>
            </a:custGeom>
            <a:solidFill>
              <a:srgbClr val="CCC4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561;p27">
              <a:extLst>
                <a:ext uri="{FF2B5EF4-FFF2-40B4-BE49-F238E27FC236}">
                  <a16:creationId xmlns:a16="http://schemas.microsoft.com/office/drawing/2014/main" id="{64B40EC5-5307-489A-9D4A-E351063BA8FE}"/>
                </a:ext>
              </a:extLst>
            </p:cNvPr>
            <p:cNvSpPr/>
            <p:nvPr/>
          </p:nvSpPr>
          <p:spPr>
            <a:xfrm>
              <a:off x="2456672" y="4432649"/>
              <a:ext cx="239982" cy="242138"/>
            </a:xfrm>
            <a:custGeom>
              <a:avLst/>
              <a:gdLst/>
              <a:ahLst/>
              <a:cxnLst/>
              <a:rect l="l" t="t" r="r" b="b"/>
              <a:pathLst>
                <a:path w="4342" h="4381" extrusionOk="0">
                  <a:moveTo>
                    <a:pt x="2635" y="1"/>
                  </a:moveTo>
                  <a:lnTo>
                    <a:pt x="107" y="3085"/>
                  </a:lnTo>
                  <a:cubicBezTo>
                    <a:pt x="0" y="3839"/>
                    <a:pt x="1571" y="4380"/>
                    <a:pt x="2831" y="4380"/>
                  </a:cubicBezTo>
                  <a:cubicBezTo>
                    <a:pt x="3605" y="4380"/>
                    <a:pt x="4261" y="4177"/>
                    <a:pt x="4342" y="3693"/>
                  </a:cubicBezTo>
                  <a:lnTo>
                    <a:pt x="2635" y="1"/>
                  </a:lnTo>
                  <a:close/>
                </a:path>
              </a:pathLst>
            </a:custGeom>
            <a:solidFill>
              <a:srgbClr val="F9A9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562;p27">
              <a:extLst>
                <a:ext uri="{FF2B5EF4-FFF2-40B4-BE49-F238E27FC236}">
                  <a16:creationId xmlns:a16="http://schemas.microsoft.com/office/drawing/2014/main" id="{D9034B38-3077-40EA-98B7-246721B018A9}"/>
                </a:ext>
              </a:extLst>
            </p:cNvPr>
            <p:cNvSpPr/>
            <p:nvPr/>
          </p:nvSpPr>
          <p:spPr>
            <a:xfrm>
              <a:off x="2462531" y="3783060"/>
              <a:ext cx="356326" cy="853756"/>
            </a:xfrm>
            <a:custGeom>
              <a:avLst/>
              <a:gdLst/>
              <a:ahLst/>
              <a:cxnLst/>
              <a:rect l="l" t="t" r="r" b="b"/>
              <a:pathLst>
                <a:path w="6447" h="15447" extrusionOk="0">
                  <a:moveTo>
                    <a:pt x="2198" y="1"/>
                  </a:moveTo>
                  <a:lnTo>
                    <a:pt x="1" y="14785"/>
                  </a:lnTo>
                  <a:lnTo>
                    <a:pt x="4236" y="15446"/>
                  </a:lnTo>
                  <a:lnTo>
                    <a:pt x="6446" y="610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563;p27">
              <a:extLst>
                <a:ext uri="{FF2B5EF4-FFF2-40B4-BE49-F238E27FC236}">
                  <a16:creationId xmlns:a16="http://schemas.microsoft.com/office/drawing/2014/main" id="{36170E24-9470-42A1-B1F7-2DBCF6A04073}"/>
                </a:ext>
              </a:extLst>
            </p:cNvPr>
            <p:cNvSpPr/>
            <p:nvPr/>
          </p:nvSpPr>
          <p:spPr>
            <a:xfrm>
              <a:off x="2575171" y="3798426"/>
              <a:ext cx="243685" cy="838391"/>
            </a:xfrm>
            <a:custGeom>
              <a:avLst/>
              <a:gdLst/>
              <a:ahLst/>
              <a:cxnLst/>
              <a:rect l="l" t="t" r="r" b="b"/>
              <a:pathLst>
                <a:path w="4409" h="15169" extrusionOk="0">
                  <a:moveTo>
                    <a:pt x="2198" y="1"/>
                  </a:moveTo>
                  <a:lnTo>
                    <a:pt x="1" y="14838"/>
                  </a:lnTo>
                  <a:lnTo>
                    <a:pt x="2198" y="15168"/>
                  </a:lnTo>
                  <a:lnTo>
                    <a:pt x="4408" y="332"/>
                  </a:lnTo>
                  <a:lnTo>
                    <a:pt x="2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564;p27">
              <a:extLst>
                <a:ext uri="{FF2B5EF4-FFF2-40B4-BE49-F238E27FC236}">
                  <a16:creationId xmlns:a16="http://schemas.microsoft.com/office/drawing/2014/main" id="{799DD21C-DD81-428E-90AF-DB26067C031A}"/>
                </a:ext>
              </a:extLst>
            </p:cNvPr>
            <p:cNvSpPr/>
            <p:nvPr/>
          </p:nvSpPr>
          <p:spPr>
            <a:xfrm>
              <a:off x="2578542" y="3612663"/>
              <a:ext cx="240314" cy="242083"/>
            </a:xfrm>
            <a:custGeom>
              <a:avLst/>
              <a:gdLst/>
              <a:ahLst/>
              <a:cxnLst/>
              <a:rect l="l" t="t" r="r" b="b"/>
              <a:pathLst>
                <a:path w="4348" h="4380" extrusionOk="0">
                  <a:moveTo>
                    <a:pt x="2587" y="0"/>
                  </a:moveTo>
                  <a:lnTo>
                    <a:pt x="99" y="3084"/>
                  </a:lnTo>
                  <a:cubicBezTo>
                    <a:pt x="0" y="3839"/>
                    <a:pt x="1569" y="4380"/>
                    <a:pt x="2830" y="4380"/>
                  </a:cubicBezTo>
                  <a:cubicBezTo>
                    <a:pt x="3604" y="4380"/>
                    <a:pt x="4262" y="4176"/>
                    <a:pt x="4347" y="3693"/>
                  </a:cubicBezTo>
                  <a:lnTo>
                    <a:pt x="2587" y="0"/>
                  </a:lnTo>
                  <a:close/>
                </a:path>
              </a:pathLst>
            </a:custGeom>
            <a:solidFill>
              <a:srgbClr val="FFE7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565;p27">
              <a:extLst>
                <a:ext uri="{FF2B5EF4-FFF2-40B4-BE49-F238E27FC236}">
                  <a16:creationId xmlns:a16="http://schemas.microsoft.com/office/drawing/2014/main" id="{1082E0BD-76A7-4F44-B393-36FD99E97D6C}"/>
                </a:ext>
              </a:extLst>
            </p:cNvPr>
            <p:cNvSpPr/>
            <p:nvPr/>
          </p:nvSpPr>
          <p:spPr>
            <a:xfrm>
              <a:off x="2675431" y="3611472"/>
              <a:ext cx="79755" cy="77267"/>
            </a:xfrm>
            <a:custGeom>
              <a:avLst/>
              <a:gdLst/>
              <a:ahLst/>
              <a:cxnLst/>
              <a:rect l="l" t="t" r="r" b="b"/>
              <a:pathLst>
                <a:path w="1443" h="1398" extrusionOk="0">
                  <a:moveTo>
                    <a:pt x="834" y="0"/>
                  </a:moveTo>
                  <a:lnTo>
                    <a:pt x="0" y="1046"/>
                  </a:lnTo>
                  <a:cubicBezTo>
                    <a:pt x="172" y="1218"/>
                    <a:pt x="384" y="1324"/>
                    <a:pt x="662" y="1377"/>
                  </a:cubicBezTo>
                  <a:cubicBezTo>
                    <a:pt x="736" y="1391"/>
                    <a:pt x="811" y="1397"/>
                    <a:pt x="884" y="1397"/>
                  </a:cubicBezTo>
                  <a:cubicBezTo>
                    <a:pt x="1085" y="1397"/>
                    <a:pt x="1278" y="1348"/>
                    <a:pt x="1443" y="1271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233E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566;p27">
              <a:extLst>
                <a:ext uri="{FF2B5EF4-FFF2-40B4-BE49-F238E27FC236}">
                  <a16:creationId xmlns:a16="http://schemas.microsoft.com/office/drawing/2014/main" id="{B76681D2-F0EF-4712-820E-C73679A9AAB0}"/>
                </a:ext>
              </a:extLst>
            </p:cNvPr>
            <p:cNvSpPr/>
            <p:nvPr/>
          </p:nvSpPr>
          <p:spPr>
            <a:xfrm>
              <a:off x="2071937" y="4088096"/>
              <a:ext cx="777649" cy="963467"/>
            </a:xfrm>
            <a:custGeom>
              <a:avLst/>
              <a:gdLst/>
              <a:ahLst/>
              <a:cxnLst/>
              <a:rect l="l" t="t" r="r" b="b"/>
              <a:pathLst>
                <a:path w="14070" h="17432" extrusionOk="0">
                  <a:moveTo>
                    <a:pt x="0" y="1"/>
                  </a:moveTo>
                  <a:lnTo>
                    <a:pt x="0" y="13726"/>
                  </a:lnTo>
                  <a:cubicBezTo>
                    <a:pt x="0" y="15777"/>
                    <a:pt x="1377" y="17432"/>
                    <a:pt x="3097" y="17432"/>
                  </a:cubicBezTo>
                  <a:lnTo>
                    <a:pt x="10972" y="17432"/>
                  </a:lnTo>
                  <a:cubicBezTo>
                    <a:pt x="12693" y="17432"/>
                    <a:pt x="14069" y="15777"/>
                    <a:pt x="14069" y="13726"/>
                  </a:cubicBezTo>
                  <a:lnTo>
                    <a:pt x="1406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567;p27">
              <a:extLst>
                <a:ext uri="{FF2B5EF4-FFF2-40B4-BE49-F238E27FC236}">
                  <a16:creationId xmlns:a16="http://schemas.microsoft.com/office/drawing/2014/main" id="{415C1C87-2208-4770-B022-EDA092A6777B}"/>
                </a:ext>
              </a:extLst>
            </p:cNvPr>
            <p:cNvSpPr/>
            <p:nvPr/>
          </p:nvSpPr>
          <p:spPr>
            <a:xfrm>
              <a:off x="2108462" y="4246876"/>
              <a:ext cx="741115" cy="804661"/>
            </a:xfrm>
            <a:custGeom>
              <a:avLst/>
              <a:gdLst/>
              <a:ahLst/>
              <a:cxnLst/>
              <a:rect l="l" t="t" r="r" b="b"/>
              <a:pathLst>
                <a:path w="13409" h="17432" extrusionOk="0">
                  <a:moveTo>
                    <a:pt x="11701" y="1"/>
                  </a:moveTo>
                  <a:lnTo>
                    <a:pt x="11701" y="12469"/>
                  </a:lnTo>
                  <a:cubicBezTo>
                    <a:pt x="11701" y="14507"/>
                    <a:pt x="10258" y="16161"/>
                    <a:pt x="8551" y="16161"/>
                  </a:cubicBezTo>
                  <a:lnTo>
                    <a:pt x="716" y="16161"/>
                  </a:lnTo>
                  <a:cubicBezTo>
                    <a:pt x="451" y="16161"/>
                    <a:pt x="226" y="16108"/>
                    <a:pt x="1" y="16042"/>
                  </a:cubicBezTo>
                  <a:lnTo>
                    <a:pt x="1" y="16042"/>
                  </a:lnTo>
                  <a:cubicBezTo>
                    <a:pt x="557" y="16876"/>
                    <a:pt x="1443" y="17432"/>
                    <a:pt x="2436" y="17432"/>
                  </a:cubicBezTo>
                  <a:lnTo>
                    <a:pt x="10311" y="17432"/>
                  </a:lnTo>
                  <a:cubicBezTo>
                    <a:pt x="12032" y="17432"/>
                    <a:pt x="13408" y="15777"/>
                    <a:pt x="13408" y="13726"/>
                  </a:cubicBezTo>
                  <a:lnTo>
                    <a:pt x="134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568;p27">
              <a:extLst>
                <a:ext uri="{FF2B5EF4-FFF2-40B4-BE49-F238E27FC236}">
                  <a16:creationId xmlns:a16="http://schemas.microsoft.com/office/drawing/2014/main" id="{6E813580-3589-4D4E-A325-D809D6B6B70C}"/>
                </a:ext>
              </a:extLst>
            </p:cNvPr>
            <p:cNvSpPr/>
            <p:nvPr/>
          </p:nvSpPr>
          <p:spPr>
            <a:xfrm>
              <a:off x="2166283" y="4298066"/>
              <a:ext cx="460897" cy="490908"/>
            </a:xfrm>
            <a:custGeom>
              <a:avLst/>
              <a:gdLst/>
              <a:ahLst/>
              <a:cxnLst/>
              <a:rect l="l" t="t" r="r" b="b"/>
              <a:pathLst>
                <a:path w="8339" h="8882" extrusionOk="0">
                  <a:moveTo>
                    <a:pt x="4196" y="1"/>
                  </a:moveTo>
                  <a:cubicBezTo>
                    <a:pt x="1880" y="1"/>
                    <a:pt x="0" y="1986"/>
                    <a:pt x="0" y="4421"/>
                  </a:cubicBezTo>
                  <a:cubicBezTo>
                    <a:pt x="0" y="6896"/>
                    <a:pt x="1880" y="8881"/>
                    <a:pt x="4196" y="8881"/>
                  </a:cubicBezTo>
                  <a:cubicBezTo>
                    <a:pt x="6459" y="8881"/>
                    <a:pt x="8339" y="6896"/>
                    <a:pt x="8339" y="4421"/>
                  </a:cubicBezTo>
                  <a:cubicBezTo>
                    <a:pt x="8339" y="1986"/>
                    <a:pt x="6459" y="1"/>
                    <a:pt x="41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569;p27">
              <a:extLst>
                <a:ext uri="{FF2B5EF4-FFF2-40B4-BE49-F238E27FC236}">
                  <a16:creationId xmlns:a16="http://schemas.microsoft.com/office/drawing/2014/main" id="{47A34A7A-7335-4093-8E91-39236933A98A}"/>
                </a:ext>
              </a:extLst>
            </p:cNvPr>
            <p:cNvSpPr/>
            <p:nvPr/>
          </p:nvSpPr>
          <p:spPr>
            <a:xfrm>
              <a:off x="3108471" y="4362456"/>
              <a:ext cx="426519" cy="429448"/>
            </a:xfrm>
            <a:custGeom>
              <a:avLst/>
              <a:gdLst/>
              <a:ahLst/>
              <a:cxnLst/>
              <a:rect l="l" t="t" r="r" b="b"/>
              <a:pathLst>
                <a:path w="7717" h="7770" extrusionOk="0">
                  <a:moveTo>
                    <a:pt x="3865" y="1430"/>
                  </a:moveTo>
                  <a:cubicBezTo>
                    <a:pt x="5189" y="1430"/>
                    <a:pt x="6287" y="2541"/>
                    <a:pt x="6287" y="3865"/>
                  </a:cubicBezTo>
                  <a:cubicBezTo>
                    <a:pt x="6287" y="5241"/>
                    <a:pt x="5189" y="6287"/>
                    <a:pt x="3865" y="6287"/>
                  </a:cubicBezTo>
                  <a:cubicBezTo>
                    <a:pt x="2542" y="6287"/>
                    <a:pt x="1430" y="5241"/>
                    <a:pt x="1430" y="3865"/>
                  </a:cubicBezTo>
                  <a:cubicBezTo>
                    <a:pt x="1430" y="2541"/>
                    <a:pt x="2542" y="1430"/>
                    <a:pt x="3865" y="1430"/>
                  </a:cubicBezTo>
                  <a:close/>
                  <a:moveTo>
                    <a:pt x="3865" y="0"/>
                  </a:moveTo>
                  <a:cubicBezTo>
                    <a:pt x="1708" y="0"/>
                    <a:pt x="0" y="1708"/>
                    <a:pt x="0" y="3865"/>
                  </a:cubicBezTo>
                  <a:cubicBezTo>
                    <a:pt x="0" y="6009"/>
                    <a:pt x="1708" y="7769"/>
                    <a:pt x="3865" y="7769"/>
                  </a:cubicBezTo>
                  <a:cubicBezTo>
                    <a:pt x="6009" y="7769"/>
                    <a:pt x="7717" y="6009"/>
                    <a:pt x="7717" y="3865"/>
                  </a:cubicBezTo>
                  <a:cubicBezTo>
                    <a:pt x="7717" y="1708"/>
                    <a:pt x="6009" y="0"/>
                    <a:pt x="38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570;p27">
              <a:extLst>
                <a:ext uri="{FF2B5EF4-FFF2-40B4-BE49-F238E27FC236}">
                  <a16:creationId xmlns:a16="http://schemas.microsoft.com/office/drawing/2014/main" id="{00C51D06-B3CB-4E67-8FDE-BCD8FDDDE3AE}"/>
                </a:ext>
              </a:extLst>
            </p:cNvPr>
            <p:cNvSpPr/>
            <p:nvPr/>
          </p:nvSpPr>
          <p:spPr>
            <a:xfrm>
              <a:off x="2627125" y="4246886"/>
              <a:ext cx="658432" cy="768142"/>
            </a:xfrm>
            <a:custGeom>
              <a:avLst/>
              <a:gdLst/>
              <a:ahLst/>
              <a:cxnLst/>
              <a:rect l="l" t="t" r="r" b="b"/>
              <a:pathLst>
                <a:path w="11913" h="13898" extrusionOk="0">
                  <a:moveTo>
                    <a:pt x="1" y="0"/>
                  </a:moveTo>
                  <a:lnTo>
                    <a:pt x="1" y="10853"/>
                  </a:lnTo>
                  <a:cubicBezTo>
                    <a:pt x="1" y="12507"/>
                    <a:pt x="1205" y="13897"/>
                    <a:pt x="2648" y="13897"/>
                  </a:cubicBezTo>
                  <a:lnTo>
                    <a:pt x="9265" y="13897"/>
                  </a:lnTo>
                  <a:cubicBezTo>
                    <a:pt x="10695" y="13897"/>
                    <a:pt x="11912" y="12507"/>
                    <a:pt x="11912" y="10853"/>
                  </a:cubicBezTo>
                  <a:lnTo>
                    <a:pt x="119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571;p27">
              <a:extLst>
                <a:ext uri="{FF2B5EF4-FFF2-40B4-BE49-F238E27FC236}">
                  <a16:creationId xmlns:a16="http://schemas.microsoft.com/office/drawing/2014/main" id="{2355246D-F1A2-4949-ADF3-3E38B618C0FD}"/>
                </a:ext>
              </a:extLst>
            </p:cNvPr>
            <p:cNvSpPr/>
            <p:nvPr/>
          </p:nvSpPr>
          <p:spPr>
            <a:xfrm>
              <a:off x="2660066" y="4246886"/>
              <a:ext cx="625491" cy="768142"/>
            </a:xfrm>
            <a:custGeom>
              <a:avLst/>
              <a:gdLst/>
              <a:ahLst/>
              <a:cxnLst/>
              <a:rect l="l" t="t" r="r" b="b"/>
              <a:pathLst>
                <a:path w="11317" h="13898" extrusionOk="0">
                  <a:moveTo>
                    <a:pt x="9768" y="0"/>
                  </a:moveTo>
                  <a:lnTo>
                    <a:pt x="9768" y="9860"/>
                  </a:lnTo>
                  <a:cubicBezTo>
                    <a:pt x="9768" y="11462"/>
                    <a:pt x="8669" y="12785"/>
                    <a:pt x="7174" y="12785"/>
                  </a:cubicBezTo>
                  <a:lnTo>
                    <a:pt x="609" y="12785"/>
                  </a:lnTo>
                  <a:cubicBezTo>
                    <a:pt x="397" y="12785"/>
                    <a:pt x="172" y="12785"/>
                    <a:pt x="0" y="12732"/>
                  </a:cubicBezTo>
                  <a:lnTo>
                    <a:pt x="0" y="12732"/>
                  </a:lnTo>
                  <a:cubicBezTo>
                    <a:pt x="503" y="13394"/>
                    <a:pt x="1218" y="13897"/>
                    <a:pt x="2052" y="13897"/>
                  </a:cubicBezTo>
                  <a:lnTo>
                    <a:pt x="8669" y="13897"/>
                  </a:lnTo>
                  <a:cubicBezTo>
                    <a:pt x="10099" y="13897"/>
                    <a:pt x="11316" y="12507"/>
                    <a:pt x="11316" y="10853"/>
                  </a:cubicBezTo>
                  <a:lnTo>
                    <a:pt x="113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572;p27">
              <a:extLst>
                <a:ext uri="{FF2B5EF4-FFF2-40B4-BE49-F238E27FC236}">
                  <a16:creationId xmlns:a16="http://schemas.microsoft.com/office/drawing/2014/main" id="{49B9C311-59FA-42F3-9E49-84739AC416C3}"/>
                </a:ext>
              </a:extLst>
            </p:cNvPr>
            <p:cNvGrpSpPr/>
            <p:nvPr/>
          </p:nvGrpSpPr>
          <p:grpSpPr>
            <a:xfrm>
              <a:off x="2774143" y="4536556"/>
              <a:ext cx="320455" cy="156580"/>
              <a:chOff x="2774143" y="4536556"/>
              <a:chExt cx="320455" cy="156580"/>
            </a:xfrm>
          </p:grpSpPr>
          <p:sp>
            <p:nvSpPr>
              <p:cNvPr id="315" name="Google Shape;573;p27">
                <a:extLst>
                  <a:ext uri="{FF2B5EF4-FFF2-40B4-BE49-F238E27FC236}">
                    <a16:creationId xmlns:a16="http://schemas.microsoft.com/office/drawing/2014/main" id="{78997F01-7EE5-4FC9-B232-C7A235DF4A3F}"/>
                  </a:ext>
                </a:extLst>
              </p:cNvPr>
              <p:cNvSpPr/>
              <p:nvPr/>
            </p:nvSpPr>
            <p:spPr>
              <a:xfrm>
                <a:off x="2774143" y="4562865"/>
                <a:ext cx="112751" cy="98104"/>
              </a:xfrm>
              <a:custGeom>
                <a:avLst/>
                <a:gdLst/>
                <a:ahLst/>
                <a:cxnLst/>
                <a:rect l="l" t="t" r="r" b="b"/>
                <a:pathLst>
                  <a:path w="2040" h="1775" extrusionOk="0">
                    <a:moveTo>
                      <a:pt x="292" y="1"/>
                    </a:moveTo>
                    <a:cubicBezTo>
                      <a:pt x="173" y="1"/>
                      <a:pt x="94" y="14"/>
                      <a:pt x="67" y="27"/>
                    </a:cubicBezTo>
                    <a:cubicBezTo>
                      <a:pt x="27" y="40"/>
                      <a:pt x="1" y="67"/>
                      <a:pt x="1" y="107"/>
                    </a:cubicBezTo>
                    <a:cubicBezTo>
                      <a:pt x="1" y="146"/>
                      <a:pt x="27" y="173"/>
                      <a:pt x="54" y="186"/>
                    </a:cubicBezTo>
                    <a:cubicBezTo>
                      <a:pt x="94" y="199"/>
                      <a:pt x="147" y="212"/>
                      <a:pt x="226" y="212"/>
                    </a:cubicBezTo>
                    <a:cubicBezTo>
                      <a:pt x="279" y="226"/>
                      <a:pt x="319" y="239"/>
                      <a:pt x="345" y="252"/>
                    </a:cubicBezTo>
                    <a:cubicBezTo>
                      <a:pt x="385" y="265"/>
                      <a:pt x="411" y="292"/>
                      <a:pt x="451" y="358"/>
                    </a:cubicBezTo>
                    <a:lnTo>
                      <a:pt x="835" y="887"/>
                    </a:lnTo>
                    <a:lnTo>
                      <a:pt x="782" y="967"/>
                    </a:lnTo>
                    <a:lnTo>
                      <a:pt x="729" y="1033"/>
                    </a:lnTo>
                    <a:lnTo>
                      <a:pt x="636" y="1165"/>
                    </a:lnTo>
                    <a:cubicBezTo>
                      <a:pt x="597" y="1205"/>
                      <a:pt x="544" y="1271"/>
                      <a:pt x="477" y="1364"/>
                    </a:cubicBezTo>
                    <a:cubicBezTo>
                      <a:pt x="464" y="1390"/>
                      <a:pt x="438" y="1404"/>
                      <a:pt x="411" y="1417"/>
                    </a:cubicBezTo>
                    <a:cubicBezTo>
                      <a:pt x="385" y="1430"/>
                      <a:pt x="358" y="1443"/>
                      <a:pt x="319" y="1443"/>
                    </a:cubicBezTo>
                    <a:cubicBezTo>
                      <a:pt x="266" y="1443"/>
                      <a:pt x="213" y="1457"/>
                      <a:pt x="173" y="1470"/>
                    </a:cubicBezTo>
                    <a:cubicBezTo>
                      <a:pt x="120" y="1483"/>
                      <a:pt x="94" y="1509"/>
                      <a:pt x="94" y="1562"/>
                    </a:cubicBezTo>
                    <a:cubicBezTo>
                      <a:pt x="94" y="1576"/>
                      <a:pt x="94" y="1602"/>
                      <a:pt x="107" y="1615"/>
                    </a:cubicBezTo>
                    <a:cubicBezTo>
                      <a:pt x="120" y="1629"/>
                      <a:pt x="133" y="1642"/>
                      <a:pt x="147" y="1642"/>
                    </a:cubicBezTo>
                    <a:cubicBezTo>
                      <a:pt x="160" y="1655"/>
                      <a:pt x="186" y="1655"/>
                      <a:pt x="199" y="1668"/>
                    </a:cubicBezTo>
                    <a:lnTo>
                      <a:pt x="385" y="1668"/>
                    </a:lnTo>
                    <a:cubicBezTo>
                      <a:pt x="438" y="1655"/>
                      <a:pt x="491" y="1655"/>
                      <a:pt x="544" y="1655"/>
                    </a:cubicBezTo>
                    <a:cubicBezTo>
                      <a:pt x="570" y="1655"/>
                      <a:pt x="597" y="1655"/>
                      <a:pt x="623" y="1668"/>
                    </a:cubicBezTo>
                    <a:lnTo>
                      <a:pt x="822" y="1668"/>
                    </a:lnTo>
                    <a:cubicBezTo>
                      <a:pt x="848" y="1668"/>
                      <a:pt x="888" y="1655"/>
                      <a:pt x="927" y="1655"/>
                    </a:cubicBezTo>
                    <a:cubicBezTo>
                      <a:pt x="954" y="1642"/>
                      <a:pt x="980" y="1615"/>
                      <a:pt x="980" y="1562"/>
                    </a:cubicBezTo>
                    <a:cubicBezTo>
                      <a:pt x="980" y="1549"/>
                      <a:pt x="967" y="1536"/>
                      <a:pt x="954" y="1509"/>
                    </a:cubicBezTo>
                    <a:cubicBezTo>
                      <a:pt x="927" y="1483"/>
                      <a:pt x="874" y="1470"/>
                      <a:pt x="808" y="1470"/>
                    </a:cubicBezTo>
                    <a:cubicBezTo>
                      <a:pt x="769" y="1470"/>
                      <a:pt x="755" y="1470"/>
                      <a:pt x="742" y="1457"/>
                    </a:cubicBezTo>
                    <a:cubicBezTo>
                      <a:pt x="742" y="1457"/>
                      <a:pt x="729" y="1443"/>
                      <a:pt x="729" y="1430"/>
                    </a:cubicBezTo>
                    <a:cubicBezTo>
                      <a:pt x="729" y="1417"/>
                      <a:pt x="742" y="1404"/>
                      <a:pt x="755" y="1377"/>
                    </a:cubicBezTo>
                    <a:cubicBezTo>
                      <a:pt x="782" y="1351"/>
                      <a:pt x="795" y="1324"/>
                      <a:pt x="808" y="1311"/>
                    </a:cubicBezTo>
                    <a:cubicBezTo>
                      <a:pt x="835" y="1271"/>
                      <a:pt x="861" y="1245"/>
                      <a:pt x="888" y="1218"/>
                    </a:cubicBezTo>
                    <a:cubicBezTo>
                      <a:pt x="901" y="1179"/>
                      <a:pt x="941" y="1139"/>
                      <a:pt x="980" y="1086"/>
                    </a:cubicBezTo>
                    <a:cubicBezTo>
                      <a:pt x="1007" y="1126"/>
                      <a:pt x="1047" y="1165"/>
                      <a:pt x="1086" y="1218"/>
                    </a:cubicBezTo>
                    <a:cubicBezTo>
                      <a:pt x="1113" y="1258"/>
                      <a:pt x="1152" y="1298"/>
                      <a:pt x="1179" y="1337"/>
                    </a:cubicBezTo>
                    <a:cubicBezTo>
                      <a:pt x="1205" y="1377"/>
                      <a:pt x="1219" y="1417"/>
                      <a:pt x="1245" y="1457"/>
                    </a:cubicBezTo>
                    <a:cubicBezTo>
                      <a:pt x="1258" y="1483"/>
                      <a:pt x="1272" y="1496"/>
                      <a:pt x="1272" y="1509"/>
                    </a:cubicBezTo>
                    <a:cubicBezTo>
                      <a:pt x="1272" y="1536"/>
                      <a:pt x="1258" y="1549"/>
                      <a:pt x="1258" y="1549"/>
                    </a:cubicBezTo>
                    <a:lnTo>
                      <a:pt x="1205" y="1562"/>
                    </a:lnTo>
                    <a:cubicBezTo>
                      <a:pt x="1179" y="1576"/>
                      <a:pt x="1166" y="1589"/>
                      <a:pt x="1152" y="1602"/>
                    </a:cubicBezTo>
                    <a:cubicBezTo>
                      <a:pt x="1152" y="1629"/>
                      <a:pt x="1152" y="1642"/>
                      <a:pt x="1152" y="1655"/>
                    </a:cubicBezTo>
                    <a:cubicBezTo>
                      <a:pt x="1152" y="1682"/>
                      <a:pt x="1166" y="1708"/>
                      <a:pt x="1179" y="1734"/>
                    </a:cubicBezTo>
                    <a:cubicBezTo>
                      <a:pt x="1219" y="1761"/>
                      <a:pt x="1258" y="1774"/>
                      <a:pt x="1324" y="1774"/>
                    </a:cubicBezTo>
                    <a:cubicBezTo>
                      <a:pt x="1364" y="1774"/>
                      <a:pt x="1404" y="1774"/>
                      <a:pt x="1444" y="1761"/>
                    </a:cubicBezTo>
                    <a:lnTo>
                      <a:pt x="1708" y="1761"/>
                    </a:lnTo>
                    <a:cubicBezTo>
                      <a:pt x="1761" y="1774"/>
                      <a:pt x="1814" y="1774"/>
                      <a:pt x="1867" y="1774"/>
                    </a:cubicBezTo>
                    <a:cubicBezTo>
                      <a:pt x="1907" y="1774"/>
                      <a:pt x="1947" y="1761"/>
                      <a:pt x="1986" y="1761"/>
                    </a:cubicBezTo>
                    <a:cubicBezTo>
                      <a:pt x="2013" y="1748"/>
                      <a:pt x="2039" y="1721"/>
                      <a:pt x="2039" y="1668"/>
                    </a:cubicBezTo>
                    <a:cubicBezTo>
                      <a:pt x="2039" y="1642"/>
                      <a:pt x="2013" y="1615"/>
                      <a:pt x="1986" y="1602"/>
                    </a:cubicBezTo>
                    <a:cubicBezTo>
                      <a:pt x="1960" y="1589"/>
                      <a:pt x="1933" y="1576"/>
                      <a:pt x="1880" y="1576"/>
                    </a:cubicBezTo>
                    <a:lnTo>
                      <a:pt x="1774" y="1576"/>
                    </a:lnTo>
                    <a:cubicBezTo>
                      <a:pt x="1735" y="1562"/>
                      <a:pt x="1708" y="1562"/>
                      <a:pt x="1669" y="1549"/>
                    </a:cubicBezTo>
                    <a:cubicBezTo>
                      <a:pt x="1655" y="1536"/>
                      <a:pt x="1629" y="1536"/>
                      <a:pt x="1602" y="1509"/>
                    </a:cubicBezTo>
                    <a:cubicBezTo>
                      <a:pt x="1589" y="1496"/>
                      <a:pt x="1563" y="1457"/>
                      <a:pt x="1523" y="1417"/>
                    </a:cubicBezTo>
                    <a:cubicBezTo>
                      <a:pt x="1483" y="1364"/>
                      <a:pt x="1430" y="1298"/>
                      <a:pt x="1364" y="1218"/>
                    </a:cubicBezTo>
                    <a:cubicBezTo>
                      <a:pt x="1298" y="1126"/>
                      <a:pt x="1219" y="1020"/>
                      <a:pt x="1126" y="887"/>
                    </a:cubicBezTo>
                    <a:cubicBezTo>
                      <a:pt x="1179" y="808"/>
                      <a:pt x="1219" y="742"/>
                      <a:pt x="1272" y="676"/>
                    </a:cubicBezTo>
                    <a:cubicBezTo>
                      <a:pt x="1311" y="609"/>
                      <a:pt x="1364" y="543"/>
                      <a:pt x="1430" y="464"/>
                    </a:cubicBezTo>
                    <a:cubicBezTo>
                      <a:pt x="1470" y="424"/>
                      <a:pt x="1510" y="384"/>
                      <a:pt x="1549" y="371"/>
                    </a:cubicBezTo>
                    <a:cubicBezTo>
                      <a:pt x="1576" y="358"/>
                      <a:pt x="1629" y="345"/>
                      <a:pt x="1682" y="345"/>
                    </a:cubicBezTo>
                    <a:lnTo>
                      <a:pt x="1933" y="345"/>
                    </a:lnTo>
                    <a:cubicBezTo>
                      <a:pt x="1960" y="345"/>
                      <a:pt x="1986" y="332"/>
                      <a:pt x="1999" y="318"/>
                    </a:cubicBezTo>
                    <a:cubicBezTo>
                      <a:pt x="2013" y="292"/>
                      <a:pt x="2013" y="279"/>
                      <a:pt x="2013" y="252"/>
                    </a:cubicBezTo>
                    <a:cubicBezTo>
                      <a:pt x="2013" y="173"/>
                      <a:pt x="1986" y="133"/>
                      <a:pt x="1933" y="133"/>
                    </a:cubicBezTo>
                    <a:lnTo>
                      <a:pt x="1245" y="133"/>
                    </a:lnTo>
                    <a:cubicBezTo>
                      <a:pt x="1192" y="133"/>
                      <a:pt x="1152" y="146"/>
                      <a:pt x="1126" y="159"/>
                    </a:cubicBezTo>
                    <a:cubicBezTo>
                      <a:pt x="1086" y="186"/>
                      <a:pt x="1073" y="212"/>
                      <a:pt x="1073" y="252"/>
                    </a:cubicBezTo>
                    <a:cubicBezTo>
                      <a:pt x="1073" y="279"/>
                      <a:pt x="1086" y="305"/>
                      <a:pt x="1099" y="318"/>
                    </a:cubicBezTo>
                    <a:cubicBezTo>
                      <a:pt x="1126" y="332"/>
                      <a:pt x="1139" y="332"/>
                      <a:pt x="1152" y="345"/>
                    </a:cubicBezTo>
                    <a:cubicBezTo>
                      <a:pt x="1166" y="345"/>
                      <a:pt x="1179" y="358"/>
                      <a:pt x="1179" y="358"/>
                    </a:cubicBezTo>
                    <a:cubicBezTo>
                      <a:pt x="1179" y="371"/>
                      <a:pt x="1166" y="398"/>
                      <a:pt x="1139" y="437"/>
                    </a:cubicBezTo>
                    <a:cubicBezTo>
                      <a:pt x="1126" y="464"/>
                      <a:pt x="1099" y="504"/>
                      <a:pt x="1073" y="543"/>
                    </a:cubicBezTo>
                    <a:lnTo>
                      <a:pt x="980" y="689"/>
                    </a:lnTo>
                    <a:cubicBezTo>
                      <a:pt x="941" y="636"/>
                      <a:pt x="901" y="583"/>
                      <a:pt x="861" y="530"/>
                    </a:cubicBezTo>
                    <a:cubicBezTo>
                      <a:pt x="835" y="490"/>
                      <a:pt x="808" y="437"/>
                      <a:pt x="782" y="411"/>
                    </a:cubicBezTo>
                    <a:cubicBezTo>
                      <a:pt x="755" y="371"/>
                      <a:pt x="729" y="332"/>
                      <a:pt x="716" y="305"/>
                    </a:cubicBezTo>
                    <a:cubicBezTo>
                      <a:pt x="702" y="279"/>
                      <a:pt x="702" y="265"/>
                      <a:pt x="702" y="252"/>
                    </a:cubicBezTo>
                    <a:cubicBezTo>
                      <a:pt x="702" y="239"/>
                      <a:pt x="702" y="226"/>
                      <a:pt x="729" y="226"/>
                    </a:cubicBezTo>
                    <a:lnTo>
                      <a:pt x="808" y="226"/>
                    </a:lnTo>
                    <a:cubicBezTo>
                      <a:pt x="848" y="226"/>
                      <a:pt x="888" y="212"/>
                      <a:pt x="901" y="186"/>
                    </a:cubicBezTo>
                    <a:cubicBezTo>
                      <a:pt x="927" y="173"/>
                      <a:pt x="941" y="146"/>
                      <a:pt x="941" y="120"/>
                    </a:cubicBezTo>
                    <a:cubicBezTo>
                      <a:pt x="941" y="107"/>
                      <a:pt x="941" y="93"/>
                      <a:pt x="927" y="80"/>
                    </a:cubicBezTo>
                    <a:cubicBezTo>
                      <a:pt x="927" y="67"/>
                      <a:pt x="927" y="54"/>
                      <a:pt x="901" y="40"/>
                    </a:cubicBezTo>
                    <a:cubicBezTo>
                      <a:pt x="901" y="27"/>
                      <a:pt x="874" y="27"/>
                      <a:pt x="848" y="14"/>
                    </a:cubicBezTo>
                    <a:cubicBezTo>
                      <a:pt x="822" y="1"/>
                      <a:pt x="782" y="1"/>
                      <a:pt x="729" y="1"/>
                    </a:cubicBezTo>
                    <a:close/>
                  </a:path>
                </a:pathLst>
              </a:custGeom>
              <a:solidFill>
                <a:srgbClr val="233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574;p27">
                <a:extLst>
                  <a:ext uri="{FF2B5EF4-FFF2-40B4-BE49-F238E27FC236}">
                    <a16:creationId xmlns:a16="http://schemas.microsoft.com/office/drawing/2014/main" id="{9137E44A-3BF9-453C-A4F2-5F0950E8ABFE}"/>
                  </a:ext>
                </a:extLst>
              </p:cNvPr>
              <p:cNvSpPr/>
              <p:nvPr/>
            </p:nvSpPr>
            <p:spPr>
              <a:xfrm>
                <a:off x="2897782" y="4536556"/>
                <a:ext cx="65882" cy="66600"/>
              </a:xfrm>
              <a:custGeom>
                <a:avLst/>
                <a:gdLst/>
                <a:ahLst/>
                <a:cxnLst/>
                <a:rect l="l" t="t" r="r" b="b"/>
                <a:pathLst>
                  <a:path w="1192" h="1205" extrusionOk="0">
                    <a:moveTo>
                      <a:pt x="596" y="0"/>
                    </a:moveTo>
                    <a:cubicBezTo>
                      <a:pt x="557" y="0"/>
                      <a:pt x="530" y="13"/>
                      <a:pt x="504" y="40"/>
                    </a:cubicBezTo>
                    <a:cubicBezTo>
                      <a:pt x="477" y="53"/>
                      <a:pt x="477" y="80"/>
                      <a:pt x="477" y="106"/>
                    </a:cubicBezTo>
                    <a:cubicBezTo>
                      <a:pt x="477" y="159"/>
                      <a:pt x="477" y="212"/>
                      <a:pt x="477" y="278"/>
                    </a:cubicBezTo>
                    <a:cubicBezTo>
                      <a:pt x="477" y="331"/>
                      <a:pt x="477" y="410"/>
                      <a:pt x="477" y="490"/>
                    </a:cubicBezTo>
                    <a:lnTo>
                      <a:pt x="93" y="490"/>
                    </a:lnTo>
                    <a:cubicBezTo>
                      <a:pt x="67" y="490"/>
                      <a:pt x="54" y="503"/>
                      <a:pt x="27" y="516"/>
                    </a:cubicBezTo>
                    <a:cubicBezTo>
                      <a:pt x="1" y="543"/>
                      <a:pt x="1" y="569"/>
                      <a:pt x="1" y="609"/>
                    </a:cubicBezTo>
                    <a:cubicBezTo>
                      <a:pt x="1" y="649"/>
                      <a:pt x="1" y="688"/>
                      <a:pt x="27" y="702"/>
                    </a:cubicBezTo>
                    <a:cubicBezTo>
                      <a:pt x="54" y="728"/>
                      <a:pt x="80" y="728"/>
                      <a:pt x="93" y="728"/>
                    </a:cubicBezTo>
                    <a:lnTo>
                      <a:pt x="252" y="728"/>
                    </a:lnTo>
                    <a:cubicBezTo>
                      <a:pt x="318" y="728"/>
                      <a:pt x="398" y="728"/>
                      <a:pt x="477" y="715"/>
                    </a:cubicBezTo>
                    <a:lnTo>
                      <a:pt x="477" y="715"/>
                    </a:lnTo>
                    <a:cubicBezTo>
                      <a:pt x="477" y="781"/>
                      <a:pt x="464" y="860"/>
                      <a:pt x="464" y="940"/>
                    </a:cubicBezTo>
                    <a:cubicBezTo>
                      <a:pt x="464" y="1006"/>
                      <a:pt x="464" y="1072"/>
                      <a:pt x="464" y="1112"/>
                    </a:cubicBezTo>
                    <a:cubicBezTo>
                      <a:pt x="464" y="1125"/>
                      <a:pt x="477" y="1152"/>
                      <a:pt x="490" y="1165"/>
                    </a:cubicBezTo>
                    <a:cubicBezTo>
                      <a:pt x="517" y="1191"/>
                      <a:pt x="543" y="1205"/>
                      <a:pt x="583" y="1205"/>
                    </a:cubicBezTo>
                    <a:cubicBezTo>
                      <a:pt x="636" y="1205"/>
                      <a:pt x="662" y="1191"/>
                      <a:pt x="689" y="1165"/>
                    </a:cubicBezTo>
                    <a:cubicBezTo>
                      <a:pt x="702" y="1138"/>
                      <a:pt x="715" y="1125"/>
                      <a:pt x="715" y="1112"/>
                    </a:cubicBezTo>
                    <a:lnTo>
                      <a:pt x="715" y="715"/>
                    </a:lnTo>
                    <a:lnTo>
                      <a:pt x="1086" y="715"/>
                    </a:lnTo>
                    <a:cubicBezTo>
                      <a:pt x="1112" y="715"/>
                      <a:pt x="1139" y="715"/>
                      <a:pt x="1165" y="688"/>
                    </a:cubicBezTo>
                    <a:cubicBezTo>
                      <a:pt x="1179" y="662"/>
                      <a:pt x="1192" y="635"/>
                      <a:pt x="1192" y="596"/>
                    </a:cubicBezTo>
                    <a:cubicBezTo>
                      <a:pt x="1192" y="543"/>
                      <a:pt x="1192" y="516"/>
                      <a:pt x="1165" y="503"/>
                    </a:cubicBezTo>
                    <a:cubicBezTo>
                      <a:pt x="1152" y="477"/>
                      <a:pt x="1139" y="477"/>
                      <a:pt x="1112" y="477"/>
                    </a:cubicBezTo>
                    <a:lnTo>
                      <a:pt x="940" y="477"/>
                    </a:lnTo>
                    <a:cubicBezTo>
                      <a:pt x="874" y="490"/>
                      <a:pt x="808" y="490"/>
                      <a:pt x="715" y="490"/>
                    </a:cubicBezTo>
                    <a:lnTo>
                      <a:pt x="715" y="278"/>
                    </a:lnTo>
                    <a:cubicBezTo>
                      <a:pt x="715" y="212"/>
                      <a:pt x="729" y="159"/>
                      <a:pt x="729" y="106"/>
                    </a:cubicBezTo>
                    <a:cubicBezTo>
                      <a:pt x="729" y="80"/>
                      <a:pt x="715" y="53"/>
                      <a:pt x="689" y="40"/>
                    </a:cubicBezTo>
                    <a:cubicBezTo>
                      <a:pt x="662" y="13"/>
                      <a:pt x="636" y="0"/>
                      <a:pt x="596" y="0"/>
                    </a:cubicBezTo>
                    <a:close/>
                  </a:path>
                </a:pathLst>
              </a:custGeom>
              <a:solidFill>
                <a:srgbClr val="233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575;p27">
                <a:extLst>
                  <a:ext uri="{FF2B5EF4-FFF2-40B4-BE49-F238E27FC236}">
                    <a16:creationId xmlns:a16="http://schemas.microsoft.com/office/drawing/2014/main" id="{82CC21E1-5B9E-491E-B351-7EA9C7D8BF93}"/>
                  </a:ext>
                </a:extLst>
              </p:cNvPr>
              <p:cNvSpPr/>
              <p:nvPr/>
            </p:nvSpPr>
            <p:spPr>
              <a:xfrm>
                <a:off x="2967311" y="4565794"/>
                <a:ext cx="127287" cy="127342"/>
              </a:xfrm>
              <a:custGeom>
                <a:avLst/>
                <a:gdLst/>
                <a:ahLst/>
                <a:cxnLst/>
                <a:rect l="l" t="t" r="r" b="b"/>
                <a:pathLst>
                  <a:path w="2303" h="2304" extrusionOk="0">
                    <a:moveTo>
                      <a:pt x="225" y="1"/>
                    </a:moveTo>
                    <a:cubicBezTo>
                      <a:pt x="172" y="1"/>
                      <a:pt x="119" y="14"/>
                      <a:pt x="66" y="40"/>
                    </a:cubicBezTo>
                    <a:cubicBezTo>
                      <a:pt x="27" y="54"/>
                      <a:pt x="0" y="80"/>
                      <a:pt x="0" y="133"/>
                    </a:cubicBezTo>
                    <a:cubicBezTo>
                      <a:pt x="0" y="173"/>
                      <a:pt x="27" y="199"/>
                      <a:pt x="79" y="212"/>
                    </a:cubicBezTo>
                    <a:cubicBezTo>
                      <a:pt x="119" y="212"/>
                      <a:pt x="199" y="226"/>
                      <a:pt x="291" y="226"/>
                    </a:cubicBezTo>
                    <a:lnTo>
                      <a:pt x="371" y="226"/>
                    </a:lnTo>
                    <a:cubicBezTo>
                      <a:pt x="384" y="226"/>
                      <a:pt x="397" y="239"/>
                      <a:pt x="424" y="239"/>
                    </a:cubicBezTo>
                    <a:cubicBezTo>
                      <a:pt x="437" y="252"/>
                      <a:pt x="450" y="252"/>
                      <a:pt x="450" y="279"/>
                    </a:cubicBezTo>
                    <a:cubicBezTo>
                      <a:pt x="463" y="292"/>
                      <a:pt x="477" y="305"/>
                      <a:pt x="490" y="331"/>
                    </a:cubicBezTo>
                    <a:lnTo>
                      <a:pt x="1231" y="1655"/>
                    </a:lnTo>
                    <a:cubicBezTo>
                      <a:pt x="1191" y="1734"/>
                      <a:pt x="1165" y="1801"/>
                      <a:pt x="1125" y="1854"/>
                    </a:cubicBezTo>
                    <a:cubicBezTo>
                      <a:pt x="1099" y="1906"/>
                      <a:pt x="1059" y="1946"/>
                      <a:pt x="1019" y="1986"/>
                    </a:cubicBezTo>
                    <a:cubicBezTo>
                      <a:pt x="993" y="2012"/>
                      <a:pt x="953" y="2039"/>
                      <a:pt x="913" y="2065"/>
                    </a:cubicBezTo>
                    <a:cubicBezTo>
                      <a:pt x="874" y="2079"/>
                      <a:pt x="821" y="2092"/>
                      <a:pt x="781" y="2092"/>
                    </a:cubicBezTo>
                    <a:cubicBezTo>
                      <a:pt x="715" y="2092"/>
                      <a:pt x="649" y="2079"/>
                      <a:pt x="609" y="2039"/>
                    </a:cubicBezTo>
                    <a:cubicBezTo>
                      <a:pt x="556" y="2012"/>
                      <a:pt x="529" y="1973"/>
                      <a:pt x="529" y="1933"/>
                    </a:cubicBezTo>
                    <a:cubicBezTo>
                      <a:pt x="529" y="1906"/>
                      <a:pt x="543" y="1893"/>
                      <a:pt x="556" y="1867"/>
                    </a:cubicBezTo>
                    <a:cubicBezTo>
                      <a:pt x="556" y="1854"/>
                      <a:pt x="582" y="1840"/>
                      <a:pt x="609" y="1840"/>
                    </a:cubicBezTo>
                    <a:lnTo>
                      <a:pt x="649" y="1840"/>
                    </a:lnTo>
                    <a:cubicBezTo>
                      <a:pt x="662" y="1827"/>
                      <a:pt x="675" y="1827"/>
                      <a:pt x="702" y="1814"/>
                    </a:cubicBezTo>
                    <a:cubicBezTo>
                      <a:pt x="715" y="1814"/>
                      <a:pt x="728" y="1801"/>
                      <a:pt x="728" y="1787"/>
                    </a:cubicBezTo>
                    <a:cubicBezTo>
                      <a:pt x="741" y="1761"/>
                      <a:pt x="754" y="1748"/>
                      <a:pt x="754" y="1721"/>
                    </a:cubicBezTo>
                    <a:cubicBezTo>
                      <a:pt x="754" y="1681"/>
                      <a:pt x="728" y="1655"/>
                      <a:pt x="702" y="1629"/>
                    </a:cubicBezTo>
                    <a:cubicBezTo>
                      <a:pt x="675" y="1615"/>
                      <a:pt x="649" y="1602"/>
                      <a:pt x="609" y="1602"/>
                    </a:cubicBezTo>
                    <a:cubicBezTo>
                      <a:pt x="582" y="1602"/>
                      <a:pt x="543" y="1615"/>
                      <a:pt x="516" y="1629"/>
                    </a:cubicBezTo>
                    <a:cubicBezTo>
                      <a:pt x="477" y="1642"/>
                      <a:pt x="450" y="1655"/>
                      <a:pt x="424" y="1681"/>
                    </a:cubicBezTo>
                    <a:cubicBezTo>
                      <a:pt x="397" y="1708"/>
                      <a:pt x="371" y="1748"/>
                      <a:pt x="357" y="1787"/>
                    </a:cubicBezTo>
                    <a:cubicBezTo>
                      <a:pt x="344" y="1827"/>
                      <a:pt x="331" y="1880"/>
                      <a:pt x="331" y="1933"/>
                    </a:cubicBezTo>
                    <a:cubicBezTo>
                      <a:pt x="331" y="1986"/>
                      <a:pt x="344" y="2039"/>
                      <a:pt x="371" y="2092"/>
                    </a:cubicBezTo>
                    <a:cubicBezTo>
                      <a:pt x="397" y="2131"/>
                      <a:pt x="424" y="2171"/>
                      <a:pt x="463" y="2198"/>
                    </a:cubicBezTo>
                    <a:cubicBezTo>
                      <a:pt x="503" y="2237"/>
                      <a:pt x="543" y="2264"/>
                      <a:pt x="582" y="2277"/>
                    </a:cubicBezTo>
                    <a:cubicBezTo>
                      <a:pt x="635" y="2290"/>
                      <a:pt x="688" y="2304"/>
                      <a:pt x="741" y="2304"/>
                    </a:cubicBezTo>
                    <a:cubicBezTo>
                      <a:pt x="847" y="2304"/>
                      <a:pt x="927" y="2277"/>
                      <a:pt x="1006" y="2237"/>
                    </a:cubicBezTo>
                    <a:cubicBezTo>
                      <a:pt x="1085" y="2198"/>
                      <a:pt x="1165" y="2145"/>
                      <a:pt x="1244" y="2052"/>
                    </a:cubicBezTo>
                    <a:cubicBezTo>
                      <a:pt x="1297" y="1986"/>
                      <a:pt x="1350" y="1906"/>
                      <a:pt x="1403" y="1801"/>
                    </a:cubicBezTo>
                    <a:cubicBezTo>
                      <a:pt x="1443" y="1695"/>
                      <a:pt x="1496" y="1589"/>
                      <a:pt x="1535" y="1443"/>
                    </a:cubicBezTo>
                    <a:lnTo>
                      <a:pt x="1919" y="371"/>
                    </a:lnTo>
                    <a:cubicBezTo>
                      <a:pt x="1932" y="331"/>
                      <a:pt x="1959" y="305"/>
                      <a:pt x="1972" y="305"/>
                    </a:cubicBezTo>
                    <a:cubicBezTo>
                      <a:pt x="1999" y="292"/>
                      <a:pt x="2038" y="279"/>
                      <a:pt x="2091" y="279"/>
                    </a:cubicBezTo>
                    <a:cubicBezTo>
                      <a:pt x="2144" y="279"/>
                      <a:pt x="2197" y="265"/>
                      <a:pt x="2237" y="252"/>
                    </a:cubicBezTo>
                    <a:cubicBezTo>
                      <a:pt x="2277" y="252"/>
                      <a:pt x="2303" y="212"/>
                      <a:pt x="2303" y="173"/>
                    </a:cubicBezTo>
                    <a:cubicBezTo>
                      <a:pt x="2303" y="133"/>
                      <a:pt x="2277" y="106"/>
                      <a:pt x="2237" y="93"/>
                    </a:cubicBezTo>
                    <a:cubicBezTo>
                      <a:pt x="2197" y="80"/>
                      <a:pt x="2157" y="67"/>
                      <a:pt x="2091" y="67"/>
                    </a:cubicBezTo>
                    <a:lnTo>
                      <a:pt x="1469" y="67"/>
                    </a:lnTo>
                    <a:cubicBezTo>
                      <a:pt x="1403" y="67"/>
                      <a:pt x="1377" y="80"/>
                      <a:pt x="1350" y="93"/>
                    </a:cubicBezTo>
                    <a:cubicBezTo>
                      <a:pt x="1337" y="106"/>
                      <a:pt x="1337" y="133"/>
                      <a:pt x="1337" y="173"/>
                    </a:cubicBezTo>
                    <a:cubicBezTo>
                      <a:pt x="1337" y="199"/>
                      <a:pt x="1337" y="226"/>
                      <a:pt x="1363" y="252"/>
                    </a:cubicBezTo>
                    <a:cubicBezTo>
                      <a:pt x="1390" y="265"/>
                      <a:pt x="1443" y="279"/>
                      <a:pt x="1496" y="279"/>
                    </a:cubicBezTo>
                    <a:cubicBezTo>
                      <a:pt x="1562" y="279"/>
                      <a:pt x="1602" y="292"/>
                      <a:pt x="1615" y="305"/>
                    </a:cubicBezTo>
                    <a:cubicBezTo>
                      <a:pt x="1628" y="305"/>
                      <a:pt x="1641" y="318"/>
                      <a:pt x="1641" y="345"/>
                    </a:cubicBezTo>
                    <a:cubicBezTo>
                      <a:pt x="1641" y="384"/>
                      <a:pt x="1628" y="424"/>
                      <a:pt x="1615" y="490"/>
                    </a:cubicBezTo>
                    <a:lnTo>
                      <a:pt x="1324" y="1364"/>
                    </a:lnTo>
                    <a:lnTo>
                      <a:pt x="807" y="384"/>
                    </a:lnTo>
                    <a:cubicBezTo>
                      <a:pt x="794" y="358"/>
                      <a:pt x="794" y="331"/>
                      <a:pt x="781" y="318"/>
                    </a:cubicBezTo>
                    <a:cubicBezTo>
                      <a:pt x="781" y="292"/>
                      <a:pt x="781" y="279"/>
                      <a:pt x="781" y="265"/>
                    </a:cubicBezTo>
                    <a:cubicBezTo>
                      <a:pt x="781" y="239"/>
                      <a:pt x="781" y="226"/>
                      <a:pt x="781" y="226"/>
                    </a:cubicBezTo>
                    <a:cubicBezTo>
                      <a:pt x="794" y="226"/>
                      <a:pt x="807" y="212"/>
                      <a:pt x="821" y="212"/>
                    </a:cubicBezTo>
                    <a:cubicBezTo>
                      <a:pt x="874" y="212"/>
                      <a:pt x="900" y="199"/>
                      <a:pt x="927" y="186"/>
                    </a:cubicBezTo>
                    <a:cubicBezTo>
                      <a:pt x="940" y="159"/>
                      <a:pt x="953" y="133"/>
                      <a:pt x="953" y="106"/>
                    </a:cubicBezTo>
                    <a:cubicBezTo>
                      <a:pt x="953" y="80"/>
                      <a:pt x="940" y="54"/>
                      <a:pt x="913" y="40"/>
                    </a:cubicBezTo>
                    <a:cubicBezTo>
                      <a:pt x="900" y="14"/>
                      <a:pt x="860" y="1"/>
                      <a:pt x="794" y="1"/>
                    </a:cubicBezTo>
                    <a:close/>
                  </a:path>
                </a:pathLst>
              </a:custGeom>
              <a:solidFill>
                <a:srgbClr val="233E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2" name="Google Shape;576;p27">
              <a:extLst>
                <a:ext uri="{FF2B5EF4-FFF2-40B4-BE49-F238E27FC236}">
                  <a16:creationId xmlns:a16="http://schemas.microsoft.com/office/drawing/2014/main" id="{2DE242BA-33AF-41A7-B918-1BFD34D7FBFA}"/>
                </a:ext>
              </a:extLst>
            </p:cNvPr>
            <p:cNvSpPr/>
            <p:nvPr/>
          </p:nvSpPr>
          <p:spPr>
            <a:xfrm>
              <a:off x="2760989" y="5002538"/>
              <a:ext cx="389985" cy="49024"/>
            </a:xfrm>
            <a:custGeom>
              <a:avLst/>
              <a:gdLst/>
              <a:ahLst/>
              <a:cxnLst/>
              <a:rect l="l" t="t" r="r" b="b"/>
              <a:pathLst>
                <a:path w="7056" h="887" extrusionOk="0">
                  <a:moveTo>
                    <a:pt x="1" y="0"/>
                  </a:moveTo>
                  <a:lnTo>
                    <a:pt x="1" y="887"/>
                  </a:lnTo>
                  <a:lnTo>
                    <a:pt x="7055" y="887"/>
                  </a:lnTo>
                  <a:lnTo>
                    <a:pt x="7055" y="0"/>
                  </a:lnTo>
                  <a:close/>
                </a:path>
              </a:pathLst>
            </a:custGeom>
            <a:solidFill>
              <a:srgbClr val="8D7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577;p27">
              <a:extLst>
                <a:ext uri="{FF2B5EF4-FFF2-40B4-BE49-F238E27FC236}">
                  <a16:creationId xmlns:a16="http://schemas.microsoft.com/office/drawing/2014/main" id="{96809855-5EFA-49CA-943B-13AE2A8EFBB0}"/>
                </a:ext>
              </a:extLst>
            </p:cNvPr>
            <p:cNvSpPr/>
            <p:nvPr/>
          </p:nvSpPr>
          <p:spPr>
            <a:xfrm>
              <a:off x="2239406" y="5831311"/>
              <a:ext cx="265628" cy="451390"/>
            </a:xfrm>
            <a:custGeom>
              <a:avLst/>
              <a:gdLst/>
              <a:ahLst/>
              <a:cxnLst/>
              <a:rect l="l" t="t" r="r" b="b"/>
              <a:pathLst>
                <a:path w="4806" h="8167" extrusionOk="0">
                  <a:moveTo>
                    <a:pt x="1" y="1"/>
                  </a:moveTo>
                  <a:lnTo>
                    <a:pt x="1" y="8167"/>
                  </a:lnTo>
                  <a:lnTo>
                    <a:pt x="4805" y="8167"/>
                  </a:lnTo>
                  <a:lnTo>
                    <a:pt x="4805" y="1"/>
                  </a:lnTo>
                  <a:close/>
                </a:path>
              </a:pathLst>
            </a:custGeom>
            <a:solidFill>
              <a:srgbClr val="CE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578;p27">
              <a:extLst>
                <a:ext uri="{FF2B5EF4-FFF2-40B4-BE49-F238E27FC236}">
                  <a16:creationId xmlns:a16="http://schemas.microsoft.com/office/drawing/2014/main" id="{24CFCA5E-4FDC-4FDA-B796-1B3370362D19}"/>
                </a:ext>
              </a:extLst>
            </p:cNvPr>
            <p:cNvSpPr/>
            <p:nvPr/>
          </p:nvSpPr>
          <p:spPr>
            <a:xfrm>
              <a:off x="2239406" y="5831311"/>
              <a:ext cx="265628" cy="164649"/>
            </a:xfrm>
            <a:custGeom>
              <a:avLst/>
              <a:gdLst/>
              <a:ahLst/>
              <a:cxnLst/>
              <a:rect l="l" t="t" r="r" b="b"/>
              <a:pathLst>
                <a:path w="4806" h="2979" extrusionOk="0">
                  <a:moveTo>
                    <a:pt x="1" y="1"/>
                  </a:moveTo>
                  <a:lnTo>
                    <a:pt x="1" y="2978"/>
                  </a:lnTo>
                  <a:lnTo>
                    <a:pt x="4805" y="2978"/>
                  </a:lnTo>
                  <a:lnTo>
                    <a:pt x="4805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4" name="Google Shape;579;p27">
            <a:extLst>
              <a:ext uri="{FF2B5EF4-FFF2-40B4-BE49-F238E27FC236}">
                <a16:creationId xmlns:a16="http://schemas.microsoft.com/office/drawing/2014/main" id="{42ED18CA-6320-45D3-921A-2DB1D771BFF1}"/>
              </a:ext>
            </a:extLst>
          </p:cNvPr>
          <p:cNvGrpSpPr/>
          <p:nvPr/>
        </p:nvGrpSpPr>
        <p:grpSpPr>
          <a:xfrm>
            <a:off x="0" y="4723729"/>
            <a:ext cx="9144000" cy="1231195"/>
            <a:chOff x="929285" y="5051507"/>
            <a:chExt cx="7315206" cy="1231195"/>
          </a:xfrm>
        </p:grpSpPr>
        <p:sp>
          <p:nvSpPr>
            <p:cNvPr id="345" name="Google Shape;580;p27">
              <a:extLst>
                <a:ext uri="{FF2B5EF4-FFF2-40B4-BE49-F238E27FC236}">
                  <a16:creationId xmlns:a16="http://schemas.microsoft.com/office/drawing/2014/main" id="{EA665970-49DE-4031-B814-DBA2EA928F0B}"/>
                </a:ext>
              </a:extLst>
            </p:cNvPr>
            <p:cNvSpPr/>
            <p:nvPr/>
          </p:nvSpPr>
          <p:spPr>
            <a:xfrm>
              <a:off x="929285" y="5051507"/>
              <a:ext cx="7315206" cy="420715"/>
            </a:xfrm>
            <a:custGeom>
              <a:avLst/>
              <a:gdLst/>
              <a:ahLst/>
              <a:cxnLst/>
              <a:rect l="l" t="t" r="r" b="b"/>
              <a:pathLst>
                <a:path w="132354" h="7612" extrusionOk="0">
                  <a:moveTo>
                    <a:pt x="1" y="1"/>
                  </a:moveTo>
                  <a:lnTo>
                    <a:pt x="1" y="7611"/>
                  </a:lnTo>
                  <a:lnTo>
                    <a:pt x="132353" y="7611"/>
                  </a:lnTo>
                  <a:lnTo>
                    <a:pt x="132353" y="1"/>
                  </a:lnTo>
                  <a:close/>
                </a:path>
              </a:pathLst>
            </a:custGeom>
            <a:solidFill>
              <a:srgbClr val="EFED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581;p27">
              <a:extLst>
                <a:ext uri="{FF2B5EF4-FFF2-40B4-BE49-F238E27FC236}">
                  <a16:creationId xmlns:a16="http://schemas.microsoft.com/office/drawing/2014/main" id="{ADE1EBD0-C253-4210-B6AC-BADAB5B8E6DD}"/>
                </a:ext>
              </a:extLst>
            </p:cNvPr>
            <p:cNvSpPr/>
            <p:nvPr/>
          </p:nvSpPr>
          <p:spPr>
            <a:xfrm>
              <a:off x="929285" y="5051507"/>
              <a:ext cx="7315206" cy="133919"/>
            </a:xfrm>
            <a:custGeom>
              <a:avLst/>
              <a:gdLst/>
              <a:ahLst/>
              <a:cxnLst/>
              <a:rect l="l" t="t" r="r" b="b"/>
              <a:pathLst>
                <a:path w="132354" h="2423" extrusionOk="0">
                  <a:moveTo>
                    <a:pt x="1" y="1"/>
                  </a:moveTo>
                  <a:lnTo>
                    <a:pt x="1" y="2423"/>
                  </a:lnTo>
                  <a:lnTo>
                    <a:pt x="132353" y="2423"/>
                  </a:lnTo>
                  <a:lnTo>
                    <a:pt x="132353" y="1"/>
                  </a:lnTo>
                  <a:close/>
                </a:path>
              </a:pathLst>
            </a:custGeom>
            <a:solidFill>
              <a:srgbClr val="FFFE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582;p27">
              <a:extLst>
                <a:ext uri="{FF2B5EF4-FFF2-40B4-BE49-F238E27FC236}">
                  <a16:creationId xmlns:a16="http://schemas.microsoft.com/office/drawing/2014/main" id="{07BF03AC-502C-45D7-A63F-4AD81118AF2D}"/>
                </a:ext>
              </a:extLst>
            </p:cNvPr>
            <p:cNvSpPr/>
            <p:nvPr/>
          </p:nvSpPr>
          <p:spPr>
            <a:xfrm>
              <a:off x="6668743" y="5831311"/>
              <a:ext cx="264854" cy="451390"/>
            </a:xfrm>
            <a:custGeom>
              <a:avLst/>
              <a:gdLst/>
              <a:ahLst/>
              <a:cxnLst/>
              <a:rect l="l" t="t" r="r" b="b"/>
              <a:pathLst>
                <a:path w="4792" h="8167" extrusionOk="0">
                  <a:moveTo>
                    <a:pt x="1" y="1"/>
                  </a:moveTo>
                  <a:lnTo>
                    <a:pt x="1" y="8167"/>
                  </a:lnTo>
                  <a:lnTo>
                    <a:pt x="4792" y="8167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CE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583;p27">
              <a:extLst>
                <a:ext uri="{FF2B5EF4-FFF2-40B4-BE49-F238E27FC236}">
                  <a16:creationId xmlns:a16="http://schemas.microsoft.com/office/drawing/2014/main" id="{0AA7B1CC-7A51-4728-9D64-12DAD3A914FA}"/>
                </a:ext>
              </a:extLst>
            </p:cNvPr>
            <p:cNvSpPr/>
            <p:nvPr/>
          </p:nvSpPr>
          <p:spPr>
            <a:xfrm>
              <a:off x="6668743" y="5831311"/>
              <a:ext cx="264854" cy="164649"/>
            </a:xfrm>
            <a:custGeom>
              <a:avLst/>
              <a:gdLst/>
              <a:ahLst/>
              <a:cxnLst/>
              <a:rect l="l" t="t" r="r" b="b"/>
              <a:pathLst>
                <a:path w="4792" h="2979" extrusionOk="0">
                  <a:moveTo>
                    <a:pt x="1" y="1"/>
                  </a:moveTo>
                  <a:lnTo>
                    <a:pt x="1" y="2978"/>
                  </a:lnTo>
                  <a:lnTo>
                    <a:pt x="4792" y="2978"/>
                  </a:lnTo>
                  <a:lnTo>
                    <a:pt x="479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584;p27">
              <a:extLst>
                <a:ext uri="{FF2B5EF4-FFF2-40B4-BE49-F238E27FC236}">
                  <a16:creationId xmlns:a16="http://schemas.microsoft.com/office/drawing/2014/main" id="{A2780324-D99F-442D-AEC2-88B20E78B06A}"/>
                </a:ext>
              </a:extLst>
            </p:cNvPr>
            <p:cNvSpPr/>
            <p:nvPr/>
          </p:nvSpPr>
          <p:spPr>
            <a:xfrm>
              <a:off x="1654207" y="5472167"/>
              <a:ext cx="5864644" cy="359200"/>
            </a:xfrm>
            <a:custGeom>
              <a:avLst/>
              <a:gdLst/>
              <a:ahLst/>
              <a:cxnLst/>
              <a:rect l="l" t="t" r="r" b="b"/>
              <a:pathLst>
                <a:path w="106109" h="6499" extrusionOk="0">
                  <a:moveTo>
                    <a:pt x="1" y="0"/>
                  </a:moveTo>
                  <a:lnTo>
                    <a:pt x="1" y="6499"/>
                  </a:lnTo>
                  <a:lnTo>
                    <a:pt x="106108" y="6499"/>
                  </a:lnTo>
                  <a:lnTo>
                    <a:pt x="106108" y="0"/>
                  </a:lnTo>
                  <a:close/>
                </a:path>
              </a:pathLst>
            </a:custGeom>
            <a:solidFill>
              <a:srgbClr val="CEC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585;p27">
              <a:extLst>
                <a:ext uri="{FF2B5EF4-FFF2-40B4-BE49-F238E27FC236}">
                  <a16:creationId xmlns:a16="http://schemas.microsoft.com/office/drawing/2014/main" id="{ABD9BAA4-2B5C-4D7F-86DF-CA7762E16EE1}"/>
                </a:ext>
              </a:extLst>
            </p:cNvPr>
            <p:cNvSpPr/>
            <p:nvPr/>
          </p:nvSpPr>
          <p:spPr>
            <a:xfrm>
              <a:off x="1654207" y="5472167"/>
              <a:ext cx="5864644" cy="176311"/>
            </a:xfrm>
            <a:custGeom>
              <a:avLst/>
              <a:gdLst/>
              <a:ahLst/>
              <a:cxnLst/>
              <a:rect l="l" t="t" r="r" b="b"/>
              <a:pathLst>
                <a:path w="106109" h="3190" extrusionOk="0">
                  <a:moveTo>
                    <a:pt x="1" y="0"/>
                  </a:moveTo>
                  <a:lnTo>
                    <a:pt x="1" y="3190"/>
                  </a:lnTo>
                  <a:lnTo>
                    <a:pt x="106108" y="3190"/>
                  </a:lnTo>
                  <a:lnTo>
                    <a:pt x="10610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444;p27">
            <a:extLst>
              <a:ext uri="{FF2B5EF4-FFF2-40B4-BE49-F238E27FC236}">
                <a16:creationId xmlns:a16="http://schemas.microsoft.com/office/drawing/2014/main" id="{3ACA2426-477A-47DD-87A2-3E40DE0E9B06}"/>
              </a:ext>
            </a:extLst>
          </p:cNvPr>
          <p:cNvSpPr txBox="1">
            <a:spLocks/>
          </p:cNvSpPr>
          <p:nvPr/>
        </p:nvSpPr>
        <p:spPr>
          <a:xfrm>
            <a:off x="6487771" y="1783756"/>
            <a:ext cx="1848877" cy="112725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>
                <a:solidFill>
                  <a:schemeClr val="accent1"/>
                </a:solidFill>
              </a:rPr>
              <a:t>Mentor: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800" dirty="0">
                <a:solidFill>
                  <a:schemeClr val="accent1"/>
                </a:solidFill>
              </a:rPr>
              <a:t>Võ </a:t>
            </a:r>
            <a:r>
              <a:rPr lang="en-US" sz="1800" dirty="0" err="1">
                <a:solidFill>
                  <a:schemeClr val="accent1"/>
                </a:solidFill>
              </a:rPr>
              <a:t>Hồng</a:t>
            </a:r>
            <a:r>
              <a:rPr lang="en-US" sz="1800" dirty="0">
                <a:solidFill>
                  <a:schemeClr val="accent1"/>
                </a:solidFill>
              </a:rPr>
              <a:t> </a:t>
            </a:r>
            <a:r>
              <a:rPr lang="en-US" sz="1800" dirty="0" err="1">
                <a:solidFill>
                  <a:schemeClr val="accent1"/>
                </a:solidFill>
              </a:rPr>
              <a:t>Khanh</a:t>
            </a:r>
            <a:endParaRPr lang="en-US" sz="1800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4" y="72527"/>
            <a:ext cx="3800030" cy="11333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8"/>
          <p:cNvSpPr txBox="1">
            <a:spLocks noGrp="1"/>
          </p:cNvSpPr>
          <p:nvPr>
            <p:ph type="title"/>
          </p:nvPr>
        </p:nvSpPr>
        <p:spPr>
          <a:xfrm>
            <a:off x="863236" y="358375"/>
            <a:ext cx="359496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smtClean="0">
                <a:solidFill>
                  <a:srgbClr val="64FC81"/>
                </a:solidFill>
              </a:rPr>
              <a:t>TABLE </a:t>
            </a:r>
            <a:r>
              <a:rPr lang="en" b="1" dirty="0">
                <a:solidFill>
                  <a:srgbClr val="64FC81"/>
                </a:solidFill>
              </a:rPr>
              <a:t>OF </a:t>
            </a:r>
            <a:r>
              <a:rPr lang="en" b="1" dirty="0" smtClean="0">
                <a:solidFill>
                  <a:srgbClr val="64FC81"/>
                </a:solidFill>
              </a:rPr>
              <a:t>CONTENT</a:t>
            </a:r>
            <a:endParaRPr b="1" dirty="0">
              <a:solidFill>
                <a:srgbClr val="64FC81"/>
              </a:solidFill>
            </a:endParaRPr>
          </a:p>
        </p:txBody>
      </p:sp>
      <p:grpSp>
        <p:nvGrpSpPr>
          <p:cNvPr id="622" name="Google Shape;622;p48"/>
          <p:cNvGrpSpPr/>
          <p:nvPr/>
        </p:nvGrpSpPr>
        <p:grpSpPr>
          <a:xfrm>
            <a:off x="855292" y="1413043"/>
            <a:ext cx="3608218" cy="3243857"/>
            <a:chOff x="855292" y="1413043"/>
            <a:chExt cx="3608218" cy="3243857"/>
          </a:xfrm>
        </p:grpSpPr>
        <p:sp>
          <p:nvSpPr>
            <p:cNvPr id="623" name="Google Shape;623;p48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28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FFFFFF">
                <a:alpha val="1955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</p:grpSp>
      <p:cxnSp>
        <p:nvCxnSpPr>
          <p:cNvPr id="630" name="Google Shape;630;p48"/>
          <p:cNvCxnSpPr/>
          <p:nvPr/>
        </p:nvCxnSpPr>
        <p:spPr>
          <a:xfrm>
            <a:off x="43835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1" name="Google Shape;631;p48"/>
          <p:cNvSpPr txBox="1"/>
          <p:nvPr/>
        </p:nvSpPr>
        <p:spPr>
          <a:xfrm>
            <a:off x="5502050" y="177802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Toppic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2" name="Google Shape;632;p48"/>
          <p:cNvCxnSpPr/>
          <p:nvPr/>
        </p:nvCxnSpPr>
        <p:spPr>
          <a:xfrm>
            <a:off x="42278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3" name="Google Shape;633;p48"/>
          <p:cNvSpPr txBox="1"/>
          <p:nvPr/>
        </p:nvSpPr>
        <p:spPr>
          <a:xfrm>
            <a:off x="5502050" y="225964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Tool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4" name="Google Shape;634;p48"/>
          <p:cNvCxnSpPr/>
          <p:nvPr/>
        </p:nvCxnSpPr>
        <p:spPr>
          <a:xfrm>
            <a:off x="40066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5" name="Google Shape;635;p48"/>
          <p:cNvSpPr txBox="1"/>
          <p:nvPr/>
        </p:nvSpPr>
        <p:spPr>
          <a:xfrm>
            <a:off x="5502050" y="274125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Actor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6" name="Google Shape;636;p48"/>
          <p:cNvCxnSpPr/>
          <p:nvPr/>
        </p:nvCxnSpPr>
        <p:spPr>
          <a:xfrm>
            <a:off x="38182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7" name="Google Shape;637;p48"/>
          <p:cNvSpPr txBox="1"/>
          <p:nvPr/>
        </p:nvSpPr>
        <p:spPr>
          <a:xfrm>
            <a:off x="5502050" y="322287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Usecase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38" name="Google Shape;638;p48"/>
          <p:cNvCxnSpPr/>
          <p:nvPr/>
        </p:nvCxnSpPr>
        <p:spPr>
          <a:xfrm>
            <a:off x="36133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39" name="Google Shape;639;p48"/>
          <p:cNvSpPr txBox="1"/>
          <p:nvPr/>
        </p:nvSpPr>
        <p:spPr>
          <a:xfrm>
            <a:off x="5502050" y="3704485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Sitemap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cxnSp>
        <p:nvCxnSpPr>
          <p:cNvPr id="640" name="Google Shape;640;p48"/>
          <p:cNvCxnSpPr/>
          <p:nvPr/>
        </p:nvCxnSpPr>
        <p:spPr>
          <a:xfrm>
            <a:off x="34003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rgbClr val="351C7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1" name="Google Shape;641;p48"/>
          <p:cNvSpPr txBox="1"/>
          <p:nvPr/>
        </p:nvSpPr>
        <p:spPr>
          <a:xfrm>
            <a:off x="5502050" y="4186100"/>
            <a:ext cx="27867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rPr>
              <a:t>Demo</a:t>
            </a:r>
            <a:endParaRPr sz="2800" dirty="0">
              <a:solidFill>
                <a:schemeClr val="dk2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93E018-9416-42B7-872E-4323A563229D}"/>
              </a:ext>
            </a:extLst>
          </p:cNvPr>
          <p:cNvSpPr txBox="1"/>
          <p:nvPr/>
        </p:nvSpPr>
        <p:spPr>
          <a:xfrm>
            <a:off x="2396945" y="1801192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F7769DD-FF97-4D80-9DB5-DBA66A941575}"/>
              </a:ext>
            </a:extLst>
          </p:cNvPr>
          <p:cNvSpPr txBox="1"/>
          <p:nvPr/>
        </p:nvSpPr>
        <p:spPr>
          <a:xfrm>
            <a:off x="2409271" y="2296282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75DD80-DB52-41C2-AE98-71DBE34C7E4F}"/>
              </a:ext>
            </a:extLst>
          </p:cNvPr>
          <p:cNvSpPr txBox="1"/>
          <p:nvPr/>
        </p:nvSpPr>
        <p:spPr>
          <a:xfrm>
            <a:off x="2407410" y="2765870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24A07CC-A626-4CA4-A17F-1AA38866A6D1}"/>
              </a:ext>
            </a:extLst>
          </p:cNvPr>
          <p:cNvSpPr txBox="1"/>
          <p:nvPr/>
        </p:nvSpPr>
        <p:spPr>
          <a:xfrm>
            <a:off x="2403688" y="4180863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7F9CBC0-6B95-4CBE-AA57-6E205F2338BB}"/>
              </a:ext>
            </a:extLst>
          </p:cNvPr>
          <p:cNvSpPr txBox="1"/>
          <p:nvPr/>
        </p:nvSpPr>
        <p:spPr>
          <a:xfrm>
            <a:off x="2403688" y="3697124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B97C8F9-3BDD-4D10-AF02-43447A666DB4}"/>
              </a:ext>
            </a:extLst>
          </p:cNvPr>
          <p:cNvSpPr txBox="1"/>
          <p:nvPr/>
        </p:nvSpPr>
        <p:spPr>
          <a:xfrm>
            <a:off x="2403688" y="3254539"/>
            <a:ext cx="6294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04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6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1" grpId="0"/>
      <p:bldP spid="633" grpId="0"/>
      <p:bldP spid="635" grpId="0"/>
      <p:bldP spid="637" grpId="0"/>
      <p:bldP spid="639" grpId="0"/>
      <p:bldP spid="6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2373098" y="3973712"/>
            <a:ext cx="4397803" cy="642164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Computer store website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Google Shape;221;p20">
            <a:extLst>
              <a:ext uri="{FF2B5EF4-FFF2-40B4-BE49-F238E27FC236}">
                <a16:creationId xmlns:a16="http://schemas.microsoft.com/office/drawing/2014/main" id="{969537FE-12CF-46D8-ACF4-AD102A597FBB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1859143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1. TOPIC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AF12D8-5295-4CC3-9350-4417A6D8E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75" y="1279566"/>
            <a:ext cx="3886013" cy="22133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8E93BC9-135D-4AE0-A33F-CEDD376FC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5967" y="1279566"/>
            <a:ext cx="4166120" cy="221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39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1;p20">
            <a:extLst>
              <a:ext uri="{FF2B5EF4-FFF2-40B4-BE49-F238E27FC236}">
                <a16:creationId xmlns:a16="http://schemas.microsoft.com/office/drawing/2014/main" id="{F41CC519-33FA-4720-954C-906F381DB3FA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1859143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2. TOOL</a:t>
            </a:r>
          </a:p>
        </p:txBody>
      </p:sp>
      <p:sp>
        <p:nvSpPr>
          <p:cNvPr id="23" name="Google Shape;233;p22">
            <a:extLst>
              <a:ext uri="{FF2B5EF4-FFF2-40B4-BE49-F238E27FC236}">
                <a16:creationId xmlns:a16="http://schemas.microsoft.com/office/drawing/2014/main" id="{4D6C98B4-BB78-4171-84A8-62CB8338E824}"/>
              </a:ext>
            </a:extLst>
          </p:cNvPr>
          <p:cNvSpPr txBox="1">
            <a:spLocks/>
          </p:cNvSpPr>
          <p:nvPr/>
        </p:nvSpPr>
        <p:spPr>
          <a:xfrm>
            <a:off x="3912704" y="2011276"/>
            <a:ext cx="1318590" cy="433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ctr"/>
            <a:r>
              <a:rPr lang="en-US" sz="2400" dirty="0"/>
              <a:t>WEBFLOW</a:t>
            </a:r>
          </a:p>
        </p:txBody>
      </p:sp>
      <p:sp>
        <p:nvSpPr>
          <p:cNvPr id="25" name="Google Shape;206;p18">
            <a:extLst>
              <a:ext uri="{FF2B5EF4-FFF2-40B4-BE49-F238E27FC236}">
                <a16:creationId xmlns:a16="http://schemas.microsoft.com/office/drawing/2014/main" id="{24320330-F9D7-4B80-A455-805CBD9F95E3}"/>
              </a:ext>
            </a:extLst>
          </p:cNvPr>
          <p:cNvSpPr txBox="1">
            <a:spLocks/>
          </p:cNvSpPr>
          <p:nvPr/>
        </p:nvSpPr>
        <p:spPr>
          <a:xfrm>
            <a:off x="1441073" y="2698498"/>
            <a:ext cx="3036000" cy="19472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b="1" dirty="0">
                <a:solidFill>
                  <a:srgbClr val="FFF7ED"/>
                </a:solidFill>
                <a:latin typeface="Abel" panose="020B0604020202020204" charset="0"/>
              </a:rPr>
              <a:t>PROS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F7ED"/>
                </a:solidFill>
                <a:latin typeface="Abel" panose="020B0604020202020204" charset="0"/>
              </a:rPr>
              <a:t>Provide many utilities API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F7ED"/>
                </a:solidFill>
                <a:latin typeface="Abel" panose="020B0604020202020204" charset="0"/>
              </a:rPr>
              <a:t>Friendly interface easy to use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F7ED"/>
                </a:solidFill>
                <a:latin typeface="Abel" panose="020B0604020202020204" charset="0"/>
              </a:rPr>
              <a:t>Good customer support</a:t>
            </a:r>
          </a:p>
          <a:p>
            <a:pPr marL="285750" indent="-285750">
              <a:spcBef>
                <a:spcPts val="600"/>
              </a:spcBef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b="1" dirty="0">
                <a:solidFill>
                  <a:srgbClr val="FFF7ED"/>
                </a:solidFill>
                <a:latin typeface="Abel" panose="020B0604020202020204" charset="0"/>
              </a:rPr>
              <a:t>Has free edition</a:t>
            </a:r>
          </a:p>
        </p:txBody>
      </p:sp>
      <p:sp>
        <p:nvSpPr>
          <p:cNvPr id="26" name="Google Shape;206;p18">
            <a:extLst>
              <a:ext uri="{FF2B5EF4-FFF2-40B4-BE49-F238E27FC236}">
                <a16:creationId xmlns:a16="http://schemas.microsoft.com/office/drawing/2014/main" id="{4F838F65-8905-4BEE-AF8F-D633A1FC997E}"/>
              </a:ext>
            </a:extLst>
          </p:cNvPr>
          <p:cNvSpPr txBox="1">
            <a:spLocks/>
          </p:cNvSpPr>
          <p:nvPr/>
        </p:nvSpPr>
        <p:spPr>
          <a:xfrm>
            <a:off x="5554824" y="2698498"/>
            <a:ext cx="3036000" cy="21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bel"/>
              <a:buChar char="⊗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⊚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bel"/>
              <a:buChar char="⊙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○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￮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bel"/>
              <a:buChar char="■"/>
              <a:defRPr sz="2400" b="0" i="0" u="none" strike="noStrike" cap="none">
                <a:solidFill>
                  <a:schemeClr val="dk2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solidFill>
                  <a:srgbClr val="FFF7ED"/>
                </a:solidFill>
              </a:rPr>
              <a:t>CONS</a:t>
            </a:r>
          </a:p>
          <a:p>
            <a:pPr marL="285750" indent="-28575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FFF7ED"/>
                </a:solidFill>
              </a:rPr>
              <a:t>Limit the number of pages to create only 2 pages</a:t>
            </a:r>
          </a:p>
          <a:p>
            <a:pPr marL="285750" indent="-28575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FFF7ED"/>
                </a:solidFill>
              </a:rPr>
              <a:t>Can't work with other members</a:t>
            </a:r>
          </a:p>
          <a:p>
            <a:pPr marL="285750" indent="-285750">
              <a:buClr>
                <a:schemeClr val="bg1"/>
              </a:buClr>
              <a:buSzPts val="1100"/>
              <a:buFont typeface="Wingdings" panose="05000000000000000000" pitchFamily="2" charset="2"/>
              <a:buChar char="§"/>
            </a:pPr>
            <a:r>
              <a:rPr lang="en-US" sz="1400" b="1" dirty="0">
                <a:solidFill>
                  <a:srgbClr val="FFF7ED"/>
                </a:solidFill>
              </a:rPr>
              <a:t>Many functions you want to use have to pay extra</a:t>
            </a:r>
          </a:p>
        </p:txBody>
      </p:sp>
      <p:pic>
        <p:nvPicPr>
          <p:cNvPr id="2050" name="Picture 2" descr="Webflow - Reviews, Pros &amp; Cons | Companies using Webflow">
            <a:extLst>
              <a:ext uri="{FF2B5EF4-FFF2-40B4-BE49-F238E27FC236}">
                <a16:creationId xmlns:a16="http://schemas.microsoft.com/office/drawing/2014/main" id="{638016C9-1532-4F6A-82AF-DD1D6A71ED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4305" y="712586"/>
            <a:ext cx="1175389" cy="1175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6"/>
          <p:cNvSpPr/>
          <p:nvPr/>
        </p:nvSpPr>
        <p:spPr>
          <a:xfrm>
            <a:off x="1932031" y="1275767"/>
            <a:ext cx="2584701" cy="1274559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ADMIN</a:t>
            </a:r>
          </a:p>
        </p:txBody>
      </p:sp>
      <p:sp>
        <p:nvSpPr>
          <p:cNvPr id="556" name="Google Shape;556;p46"/>
          <p:cNvSpPr/>
          <p:nvPr/>
        </p:nvSpPr>
        <p:spPr>
          <a:xfrm>
            <a:off x="4671744" y="1275767"/>
            <a:ext cx="2584701" cy="1274559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CUSTOMER</a:t>
            </a:r>
            <a:endParaRPr sz="20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7" name="Google Shape;557;p46"/>
          <p:cNvSpPr/>
          <p:nvPr/>
        </p:nvSpPr>
        <p:spPr>
          <a:xfrm>
            <a:off x="1932032" y="2705441"/>
            <a:ext cx="25847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EMPOYEE</a:t>
            </a:r>
            <a:endParaRPr sz="20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8" name="Google Shape;558;p46"/>
          <p:cNvSpPr/>
          <p:nvPr/>
        </p:nvSpPr>
        <p:spPr>
          <a:xfrm>
            <a:off x="4671745" y="2705441"/>
            <a:ext cx="2584700" cy="1412100"/>
          </a:xfrm>
          <a:prstGeom prst="rect">
            <a:avLst/>
          </a:prstGeom>
          <a:solidFill>
            <a:srgbClr val="FFFFFF">
              <a:alpha val="1955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GUESS</a:t>
            </a:r>
            <a:endParaRPr sz="20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559" name="Google Shape;559;p46"/>
          <p:cNvSpPr/>
          <p:nvPr/>
        </p:nvSpPr>
        <p:spPr>
          <a:xfrm>
            <a:off x="3440568" y="1472424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6"/>
          <p:cNvSpPr/>
          <p:nvPr/>
        </p:nvSpPr>
        <p:spPr>
          <a:xfrm rot="5400000">
            <a:off x="3596036" y="1472424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46"/>
          <p:cNvSpPr/>
          <p:nvPr/>
        </p:nvSpPr>
        <p:spPr>
          <a:xfrm rot="10800000">
            <a:off x="3596036" y="1629113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46"/>
          <p:cNvSpPr/>
          <p:nvPr/>
        </p:nvSpPr>
        <p:spPr>
          <a:xfrm rot="-5400000">
            <a:off x="3440568" y="1629113"/>
            <a:ext cx="2154000" cy="21540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46"/>
          <p:cNvSpPr/>
          <p:nvPr/>
        </p:nvSpPr>
        <p:spPr>
          <a:xfrm>
            <a:off x="4013997" y="1921769"/>
            <a:ext cx="244940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Abel"/>
              </a:rPr>
              <a:t>A</a:t>
            </a:r>
            <a:endParaRPr b="1" i="0" dirty="0">
              <a:ln>
                <a:noFill/>
              </a:ln>
              <a:solidFill>
                <a:schemeClr val="lt1"/>
              </a:solidFill>
              <a:latin typeface="Abel"/>
            </a:endParaRPr>
          </a:p>
        </p:txBody>
      </p:sp>
      <p:sp>
        <p:nvSpPr>
          <p:cNvPr id="564" name="Google Shape;564;p46"/>
          <p:cNvSpPr/>
          <p:nvPr/>
        </p:nvSpPr>
        <p:spPr>
          <a:xfrm>
            <a:off x="4919139" y="1928648"/>
            <a:ext cx="42217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chemeClr val="lt1"/>
                </a:solidFill>
                <a:latin typeface="Abel"/>
              </a:rPr>
              <a:t>c</a:t>
            </a:r>
            <a:endParaRPr b="1" i="0" dirty="0">
              <a:ln>
                <a:noFill/>
              </a:ln>
              <a:solidFill>
                <a:schemeClr val="lt1"/>
              </a:solidFill>
              <a:latin typeface="Abel"/>
            </a:endParaRPr>
          </a:p>
        </p:txBody>
      </p:sp>
      <p:sp>
        <p:nvSpPr>
          <p:cNvPr id="565" name="Google Shape;565;p46"/>
          <p:cNvSpPr/>
          <p:nvPr/>
        </p:nvSpPr>
        <p:spPr>
          <a:xfrm>
            <a:off x="3983173" y="2907795"/>
            <a:ext cx="239986" cy="41887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Abel"/>
              </a:rPr>
              <a:t>E</a:t>
            </a:r>
            <a:endParaRPr b="1" i="0" dirty="0">
              <a:ln>
                <a:noFill/>
              </a:ln>
              <a:solidFill>
                <a:schemeClr val="lt1"/>
              </a:solidFill>
              <a:latin typeface="Abel"/>
            </a:endParaRPr>
          </a:p>
        </p:txBody>
      </p:sp>
      <p:sp>
        <p:nvSpPr>
          <p:cNvPr id="566" name="Google Shape;566;p46"/>
          <p:cNvSpPr/>
          <p:nvPr/>
        </p:nvSpPr>
        <p:spPr>
          <a:xfrm>
            <a:off x="5020969" y="2914675"/>
            <a:ext cx="241638" cy="40841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chemeClr val="lt1"/>
                </a:solidFill>
                <a:latin typeface="Abel"/>
              </a:rPr>
              <a:t>G</a:t>
            </a:r>
            <a:endParaRPr b="1" i="0" dirty="0">
              <a:ln>
                <a:noFill/>
              </a:ln>
              <a:solidFill>
                <a:schemeClr val="lt1"/>
              </a:solidFill>
              <a:latin typeface="Abel"/>
            </a:endParaRPr>
          </a:p>
        </p:txBody>
      </p:sp>
      <p:sp>
        <p:nvSpPr>
          <p:cNvPr id="21" name="Google Shape;221;p20">
            <a:extLst>
              <a:ext uri="{FF2B5EF4-FFF2-40B4-BE49-F238E27FC236}">
                <a16:creationId xmlns:a16="http://schemas.microsoft.com/office/drawing/2014/main" id="{FC9A34AB-2577-451A-8AB0-439A10BBCA8E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1859143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3. ACTOR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6C5416-2AF7-42F3-A0F9-C984A48FEEBA}"/>
              </a:ext>
            </a:extLst>
          </p:cNvPr>
          <p:cNvSpPr txBox="1"/>
          <p:nvPr/>
        </p:nvSpPr>
        <p:spPr>
          <a:xfrm>
            <a:off x="1673087" y="861884"/>
            <a:ext cx="5797826" cy="3631763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sz="2000" dirty="0"/>
              <a:t>CUSTOMER</a:t>
            </a:r>
          </a:p>
          <a:p>
            <a:pPr algn="ctr"/>
            <a:endParaRPr lang="en-US" dirty="0"/>
          </a:p>
        </p:txBody>
      </p:sp>
      <p:pic>
        <p:nvPicPr>
          <p:cNvPr id="5122" name="Picture 2" descr="Free Customer Icon of Colored Outline style - Available in SVG, PNG, EPS,  AI &amp; Icon fonts">
            <a:extLst>
              <a:ext uri="{FF2B5EF4-FFF2-40B4-BE49-F238E27FC236}">
                <a16:creationId xmlns:a16="http://schemas.microsoft.com/office/drawing/2014/main" id="{2FBA8E23-1B15-407E-BE0F-DE886BABB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038" y="1218859"/>
            <a:ext cx="2438400" cy="2438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1;p20">
            <a:extLst>
              <a:ext uri="{FF2B5EF4-FFF2-40B4-BE49-F238E27FC236}">
                <a16:creationId xmlns:a16="http://schemas.microsoft.com/office/drawing/2014/main" id="{F41CC519-33FA-4720-954C-906F381DB3FA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2133600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4. USECASE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708" y="142742"/>
            <a:ext cx="3909720" cy="485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23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1;p20">
            <a:extLst>
              <a:ext uri="{FF2B5EF4-FFF2-40B4-BE49-F238E27FC236}">
                <a16:creationId xmlns:a16="http://schemas.microsoft.com/office/drawing/2014/main" id="{F41CC519-33FA-4720-954C-906F381DB3FA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2246243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5. SITEMAP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291BC9-A01E-4D7B-B629-E862CC7A4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504" y="942855"/>
            <a:ext cx="8328991" cy="3953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8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221;p20">
            <a:extLst>
              <a:ext uri="{FF2B5EF4-FFF2-40B4-BE49-F238E27FC236}">
                <a16:creationId xmlns:a16="http://schemas.microsoft.com/office/drawing/2014/main" id="{56FC3076-D393-487F-8750-064A9F6CC0FE}"/>
              </a:ext>
            </a:extLst>
          </p:cNvPr>
          <p:cNvSpPr txBox="1">
            <a:spLocks/>
          </p:cNvSpPr>
          <p:nvPr/>
        </p:nvSpPr>
        <p:spPr>
          <a:xfrm>
            <a:off x="212035" y="142742"/>
            <a:ext cx="2246243" cy="569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Font typeface="Abel"/>
              <a:buNone/>
              <a:defRPr sz="36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r>
              <a:rPr lang="en-US" b="1" dirty="0">
                <a:solidFill>
                  <a:srgbClr val="64FC81"/>
                </a:solidFill>
              </a:rPr>
              <a:t>6. DEMO</a:t>
            </a:r>
          </a:p>
        </p:txBody>
      </p:sp>
      <p:pic>
        <p:nvPicPr>
          <p:cNvPr id="1040" name="Picture 16" descr="Word Writing Text Demo. Business Concept For Demonstration Of.. Stock  Photo, Picture And Royalty Free Image. Image 111072458.">
            <a:extLst>
              <a:ext uri="{FF2B5EF4-FFF2-40B4-BE49-F238E27FC236}">
                <a16:creationId xmlns:a16="http://schemas.microsoft.com/office/drawing/2014/main" id="{38605649-1B13-4109-BF73-5FA804533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9626" y="1086679"/>
            <a:ext cx="6844748" cy="3476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017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9"/>
          <p:cNvSpPr txBox="1">
            <a:spLocks noGrp="1"/>
          </p:cNvSpPr>
          <p:nvPr>
            <p:ph type="ctrTitle" idx="4294967295"/>
          </p:nvPr>
        </p:nvSpPr>
        <p:spPr>
          <a:xfrm>
            <a:off x="923320" y="1512867"/>
            <a:ext cx="48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64FC81"/>
                </a:solidFill>
              </a:rPr>
              <a:t>THANKS!</a:t>
            </a:r>
            <a:endParaRPr sz="6000" b="1" dirty="0">
              <a:solidFill>
                <a:srgbClr val="64FC81"/>
              </a:solidFill>
            </a:endParaRPr>
          </a:p>
        </p:txBody>
      </p:sp>
      <p:sp>
        <p:nvSpPr>
          <p:cNvPr id="442" name="Google Shape;442;p39"/>
          <p:cNvSpPr txBox="1">
            <a:spLocks noGrp="1"/>
          </p:cNvSpPr>
          <p:nvPr>
            <p:ph type="subTitle" idx="4294967295"/>
          </p:nvPr>
        </p:nvSpPr>
        <p:spPr>
          <a:xfrm>
            <a:off x="923320" y="2712442"/>
            <a:ext cx="48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dirty="0">
                <a:solidFill>
                  <a:srgbClr val="FF8700"/>
                </a:solidFill>
              </a:rPr>
              <a:t>Any questions?</a:t>
            </a:r>
            <a:endParaRPr sz="3600" dirty="0">
              <a:solidFill>
                <a:srgbClr val="FF8700"/>
              </a:solidFill>
            </a:endParaRPr>
          </a:p>
        </p:txBody>
      </p:sp>
      <p:pic>
        <p:nvPicPr>
          <p:cNvPr id="445" name="Google Shape;445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0750" y="1446606"/>
            <a:ext cx="2796600" cy="27966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ago template">
  <a:themeElements>
    <a:clrScheme name="Custom 347">
      <a:dk1>
        <a:srgbClr val="0F0027"/>
      </a:dk1>
      <a:lt1>
        <a:srgbClr val="FFFFFF"/>
      </a:lt1>
      <a:dk2>
        <a:srgbClr val="FFF7ED"/>
      </a:dk2>
      <a:lt2>
        <a:srgbClr val="ECE4DB"/>
      </a:lt2>
      <a:accent1>
        <a:srgbClr val="FF8700"/>
      </a:accent1>
      <a:accent2>
        <a:srgbClr val="E16200"/>
      </a:accent2>
      <a:accent3>
        <a:srgbClr val="EF007E"/>
      </a:accent3>
      <a:accent4>
        <a:srgbClr val="B9006A"/>
      </a:accent4>
      <a:accent5>
        <a:srgbClr val="550062"/>
      </a:accent5>
      <a:accent6>
        <a:srgbClr val="0F002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110</Words>
  <Application>Microsoft Office PowerPoint</Application>
  <PresentationFormat>On-screen Show (16:9)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Wingdings</vt:lpstr>
      <vt:lpstr>Calibri</vt:lpstr>
      <vt:lpstr>Arial</vt:lpstr>
      <vt:lpstr>Abel</vt:lpstr>
      <vt:lpstr>Iago template</vt:lpstr>
      <vt:lpstr>PowerPoint Presentation</vt:lpstr>
      <vt:lpstr>TABLE OF CONTENT</vt:lpstr>
      <vt:lpstr>Computer store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PC</cp:lastModifiedBy>
  <cp:revision>18</cp:revision>
  <dcterms:modified xsi:type="dcterms:W3CDTF">2021-06-10T08:51:13Z</dcterms:modified>
</cp:coreProperties>
</file>